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notesMasterIdLst>
    <p:notesMasterId r:id="rId19"/>
  </p:notesMasterIdLst>
  <p:sldIdLst>
    <p:sldId id="257" r:id="rId2"/>
    <p:sldId id="258" r:id="rId3"/>
    <p:sldId id="259" r:id="rId4"/>
    <p:sldId id="273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1" r:id="rId16"/>
    <p:sldId id="274" r:id="rId17"/>
    <p:sldId id="272" r:id="rId1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956" autoAdjust="0"/>
    <p:restoredTop sz="94660"/>
  </p:normalViewPr>
  <p:slideViewPr>
    <p:cSldViewPr snapToGrid="0">
      <p:cViewPr>
        <p:scale>
          <a:sx n="100" d="100"/>
          <a:sy n="100" d="100"/>
        </p:scale>
        <p:origin x="648" y="43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B8353A9-3DE4-4B1A-B849-0CB862676CF5}" type="datetimeFigureOut">
              <a:rPr lang="en-US" smtClean="0"/>
              <a:t>6/6/2022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E3B690-EB26-4365-B305-68290EE63C6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549059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8EC5D-D19F-4532-BB41-98C88EC39E5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2169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 err="1">
                <a:ea typeface="Calibri" panose="020F0502020204030204" pitchFamily="34" charset="0"/>
              </a:rPr>
              <a:t>Phương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pháp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phân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loại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sản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phẩm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truyền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thống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yêu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cầu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không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gian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làm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việc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rộng</a:t>
            </a:r>
            <a:r>
              <a:rPr lang="en-US" sz="1200" dirty="0">
                <a:ea typeface="Calibri" panose="020F0502020204030204" pitchFamily="34" charset="0"/>
              </a:rPr>
              <a:t> </a:t>
            </a:r>
            <a:r>
              <a:rPr lang="en-US" sz="1200" dirty="0" err="1">
                <a:ea typeface="Calibri" panose="020F0502020204030204" pitchFamily="34" charset="0"/>
              </a:rPr>
              <a:t>hơn</a:t>
            </a:r>
            <a:r>
              <a:rPr lang="en-US" sz="1200" dirty="0">
                <a:ea typeface="Calibri" panose="020F0502020204030204" pitchFamily="34" charset="0"/>
              </a:rPr>
              <a:t>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 err="1"/>
              <a:t>Thời</a:t>
            </a:r>
            <a:r>
              <a:rPr lang="en-US" sz="1200" dirty="0"/>
              <a:t> </a:t>
            </a:r>
            <a:r>
              <a:rPr lang="en-US" sz="1200" dirty="0" err="1"/>
              <a:t>gian</a:t>
            </a:r>
            <a:r>
              <a:rPr lang="en-US" sz="1200" dirty="0"/>
              <a:t> </a:t>
            </a:r>
            <a:r>
              <a:rPr lang="en-US" sz="1200" dirty="0" err="1"/>
              <a:t>phân</a:t>
            </a:r>
            <a:r>
              <a:rPr lang="en-US" sz="1200" dirty="0"/>
              <a:t> </a:t>
            </a:r>
            <a:r>
              <a:rPr lang="en-US" sz="1200" dirty="0" err="1"/>
              <a:t>loại</a:t>
            </a:r>
            <a:r>
              <a:rPr lang="en-US" sz="1200" dirty="0"/>
              <a:t> </a:t>
            </a:r>
            <a:r>
              <a:rPr lang="en-US" sz="1200" dirty="0" err="1"/>
              <a:t>sản</a:t>
            </a:r>
            <a:r>
              <a:rPr lang="en-US" sz="1200" dirty="0"/>
              <a:t> </a:t>
            </a:r>
            <a:r>
              <a:rPr lang="en-US" sz="1200" dirty="0" err="1"/>
              <a:t>phẩm</a:t>
            </a:r>
            <a:r>
              <a:rPr lang="en-US" sz="1200" dirty="0"/>
              <a:t> </a:t>
            </a:r>
            <a:r>
              <a:rPr lang="en-US" sz="1200" dirty="0" err="1"/>
              <a:t>lâu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dễ</a:t>
            </a:r>
            <a:r>
              <a:rPr lang="en-US" sz="1200" dirty="0"/>
              <a:t> </a:t>
            </a:r>
            <a:r>
              <a:rPr lang="en-US" sz="1200" dirty="0" err="1"/>
              <a:t>xảy</a:t>
            </a:r>
            <a:r>
              <a:rPr lang="en-US" sz="1200" dirty="0"/>
              <a:t> </a:t>
            </a:r>
            <a:r>
              <a:rPr lang="en-US" sz="1200" dirty="0" err="1"/>
              <a:t>ra</a:t>
            </a:r>
            <a:r>
              <a:rPr lang="en-US" sz="1200" dirty="0"/>
              <a:t> </a:t>
            </a:r>
            <a:r>
              <a:rPr lang="en-US" sz="1200" dirty="0" err="1"/>
              <a:t>sai</a:t>
            </a:r>
            <a:r>
              <a:rPr lang="en-US" sz="1200" dirty="0"/>
              <a:t> </a:t>
            </a:r>
            <a:r>
              <a:rPr lang="en-US" sz="1200" dirty="0" err="1"/>
              <a:t>sót</a:t>
            </a:r>
            <a:r>
              <a:rPr lang="en-US" sz="1200" dirty="0"/>
              <a:t>, </a:t>
            </a:r>
            <a:r>
              <a:rPr lang="en-US" sz="1200" dirty="0" err="1"/>
              <a:t>nhầm</a:t>
            </a:r>
            <a:r>
              <a:rPr lang="en-US" sz="1200" dirty="0"/>
              <a:t> </a:t>
            </a:r>
            <a:r>
              <a:rPr lang="en-US" sz="1200" dirty="0" err="1"/>
              <a:t>lẫn</a:t>
            </a:r>
            <a:r>
              <a:rPr lang="en-US" sz="1200" dirty="0"/>
              <a:t>.</a:t>
            </a:r>
          </a:p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r>
              <a:rPr lang="en-US" sz="1200" dirty="0" err="1"/>
              <a:t>Tốn</a:t>
            </a:r>
            <a:r>
              <a:rPr lang="en-US" sz="1200" dirty="0"/>
              <a:t> </a:t>
            </a:r>
            <a:r>
              <a:rPr lang="en-US" sz="1200" dirty="0" err="1"/>
              <a:t>nhiều</a:t>
            </a:r>
            <a:r>
              <a:rPr lang="en-US" sz="1200" dirty="0"/>
              <a:t> chi </a:t>
            </a:r>
            <a:r>
              <a:rPr lang="en-US" sz="1200" dirty="0" err="1"/>
              <a:t>phí</a:t>
            </a:r>
            <a:r>
              <a:rPr lang="en-US" sz="1200" dirty="0"/>
              <a:t> </a:t>
            </a:r>
            <a:r>
              <a:rPr lang="en-US" sz="1200" dirty="0" err="1"/>
              <a:t>cho</a:t>
            </a:r>
            <a:r>
              <a:rPr lang="en-US" sz="1200" dirty="0"/>
              <a:t> </a:t>
            </a:r>
            <a:r>
              <a:rPr lang="en-US" sz="1200" dirty="0" err="1"/>
              <a:t>việc</a:t>
            </a:r>
            <a:r>
              <a:rPr lang="en-US" sz="1200" dirty="0"/>
              <a:t> </a:t>
            </a:r>
            <a:r>
              <a:rPr lang="en-US" sz="1200" dirty="0" err="1"/>
              <a:t>thuê</a:t>
            </a:r>
            <a:r>
              <a:rPr lang="en-US" sz="1200" dirty="0"/>
              <a:t> </a:t>
            </a:r>
            <a:r>
              <a:rPr lang="en-US" sz="1200" dirty="0" err="1"/>
              <a:t>nhân</a:t>
            </a:r>
            <a:r>
              <a:rPr lang="en-US" sz="1200" dirty="0"/>
              <a:t> </a:t>
            </a:r>
            <a:r>
              <a:rPr lang="en-US" sz="1200" dirty="0" err="1"/>
              <a:t>công</a:t>
            </a:r>
            <a:r>
              <a:rPr lang="en-US" sz="1200" dirty="0"/>
              <a:t> </a:t>
            </a:r>
            <a:r>
              <a:rPr lang="en-US" sz="1200" dirty="0" err="1"/>
              <a:t>và</a:t>
            </a:r>
            <a:r>
              <a:rPr lang="en-US" sz="1200" dirty="0"/>
              <a:t> </a:t>
            </a:r>
            <a:r>
              <a:rPr lang="en-US" sz="1200" dirty="0" err="1"/>
              <a:t>diện</a:t>
            </a:r>
            <a:r>
              <a:rPr lang="en-US" sz="1200" dirty="0"/>
              <a:t> </a:t>
            </a:r>
            <a:r>
              <a:rPr lang="en-US" sz="1200" dirty="0" err="1"/>
              <a:t>tích</a:t>
            </a:r>
            <a:r>
              <a:rPr lang="en-US" sz="1200" dirty="0"/>
              <a:t>.</a:t>
            </a:r>
          </a:p>
          <a:p>
            <a:r>
              <a:rPr lang="en-US" dirty="0"/>
              <a:t>=&gt;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hệ</a:t>
            </a:r>
            <a:r>
              <a:rPr lang="en-US" dirty="0"/>
              <a:t> </a:t>
            </a:r>
            <a:r>
              <a:rPr lang="en-US" dirty="0" err="1"/>
              <a:t>thống</a:t>
            </a:r>
            <a:r>
              <a:rPr lang="en-US" dirty="0"/>
              <a:t>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sản</a:t>
            </a:r>
            <a:r>
              <a:rPr lang="en-US" dirty="0"/>
              <a:t> </a:t>
            </a:r>
            <a:r>
              <a:rPr lang="en-US" dirty="0" err="1"/>
              <a:t>phẩm</a:t>
            </a:r>
            <a:r>
              <a:rPr lang="en-US" dirty="0"/>
              <a:t> </a:t>
            </a:r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đại</a:t>
            </a:r>
            <a:r>
              <a:rPr lang="en-US" dirty="0"/>
              <a:t> </a:t>
            </a:r>
            <a:r>
              <a:rPr lang="en-US" dirty="0" err="1"/>
              <a:t>hơn</a:t>
            </a:r>
            <a:r>
              <a:rPr lang="en-US" dirty="0"/>
              <a:t> =&gt; </a:t>
            </a:r>
            <a:r>
              <a:rPr lang="en-US" dirty="0" err="1"/>
              <a:t>phân</a:t>
            </a:r>
            <a:r>
              <a:rPr lang="en-US" dirty="0"/>
              <a:t> </a:t>
            </a:r>
            <a:r>
              <a:rPr lang="en-US" dirty="0" err="1"/>
              <a:t>loại</a:t>
            </a:r>
            <a:r>
              <a:rPr lang="en-US" dirty="0"/>
              <a:t> </a:t>
            </a:r>
            <a:r>
              <a:rPr lang="en-US" dirty="0" err="1"/>
              <a:t>sp</a:t>
            </a:r>
            <a:r>
              <a:rPr lang="en-US" dirty="0"/>
              <a:t> </a:t>
            </a:r>
            <a:r>
              <a:rPr lang="en-US" dirty="0" err="1"/>
              <a:t>dựa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QR code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8EC5D-D19F-4532-BB41-98C88EC39E5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90027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indent="-342900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Font typeface="Wingdings" panose="05000000000000000000" pitchFamily="2" charset="2"/>
              <a:buChar char="§"/>
            </a:pPr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ED8EC5D-D19F-4532-BB41-98C88EC39E5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88223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sp>
          <p:nvSpPr>
            <p:cNvPr id="15" name="Freeform 14"/>
            <p:cNvSpPr/>
            <p:nvPr/>
          </p:nvSpPr>
          <p:spPr>
            <a:xfrm>
              <a:off x="0" y="-7862"/>
              <a:ext cx="863600" cy="5698067"/>
            </a:xfrm>
            <a:custGeom>
              <a:avLst/>
              <a:gdLst/>
              <a:ahLst/>
              <a:cxnLst/>
              <a:rect l="l" t="t" r="r" b="b"/>
              <a:pathLst>
                <a:path w="863600" h="5698067">
                  <a:moveTo>
                    <a:pt x="0" y="8467"/>
                  </a:moveTo>
                  <a:lnTo>
                    <a:pt x="863600" y="0"/>
                  </a:lnTo>
                  <a:lnTo>
                    <a:pt x="863600" y="16934"/>
                  </a:lnTo>
                  <a:lnTo>
                    <a:pt x="0" y="5698067"/>
                  </a:lnTo>
                  <a:lnTo>
                    <a:pt x="0" y="8467"/>
                  </a:lnTo>
                  <a:close/>
                </a:path>
              </a:pathLst>
            </a:cu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cxnSp>
          <p:nvCxnSpPr>
            <p:cNvPr id="19" name="Straight Connector 18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Isosceles Triangle 22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1_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9" name="Group 288"/>
          <p:cNvGrpSpPr/>
          <p:nvPr userDrawn="1"/>
        </p:nvGrpSpPr>
        <p:grpSpPr>
          <a:xfrm>
            <a:off x="0" y="779676"/>
            <a:ext cx="4654344" cy="6066876"/>
            <a:chOff x="-74724" y="894430"/>
            <a:chExt cx="4654344" cy="60668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119" name="Group 118"/>
            <p:cNvGrpSpPr/>
            <p:nvPr userDrawn="1"/>
          </p:nvGrpSpPr>
          <p:grpSpPr>
            <a:xfrm>
              <a:off x="-74724" y="1990846"/>
              <a:ext cx="1718329" cy="4970460"/>
              <a:chOff x="-74724" y="1155168"/>
              <a:chExt cx="2055379" cy="5806138"/>
            </a:xfrm>
          </p:grpSpPr>
          <p:sp>
            <p:nvSpPr>
              <p:cNvPr id="3" name="Oval 2"/>
              <p:cNvSpPr/>
              <p:nvPr userDrawn="1"/>
            </p:nvSpPr>
            <p:spPr>
              <a:xfrm>
                <a:off x="574767" y="5029201"/>
                <a:ext cx="1319348" cy="1306286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" name="Oval 3"/>
              <p:cNvSpPr/>
              <p:nvPr userDrawn="1"/>
            </p:nvSpPr>
            <p:spPr>
              <a:xfrm>
                <a:off x="661307" y="5114108"/>
                <a:ext cx="1146265" cy="1136469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5" name="Oval 4"/>
              <p:cNvSpPr/>
              <p:nvPr userDrawn="1"/>
            </p:nvSpPr>
            <p:spPr>
              <a:xfrm>
                <a:off x="1025434" y="5466806"/>
                <a:ext cx="418012" cy="431074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9" name="Arc 8"/>
              <p:cNvSpPr/>
              <p:nvPr userDrawn="1"/>
            </p:nvSpPr>
            <p:spPr>
              <a:xfrm>
                <a:off x="841738" y="4943100"/>
                <a:ext cx="1138917" cy="1150722"/>
              </a:xfrm>
              <a:prstGeom prst="arc">
                <a:avLst>
                  <a:gd name="adj1" fmla="val 16200000"/>
                  <a:gd name="adj2" fmla="val 567839"/>
                </a:avLst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0" name="Arc 69"/>
              <p:cNvSpPr/>
              <p:nvPr userDrawn="1"/>
            </p:nvSpPr>
            <p:spPr>
              <a:xfrm rot="5400000" flipV="1">
                <a:off x="519410" y="5339420"/>
                <a:ext cx="1131171" cy="1116918"/>
              </a:xfrm>
              <a:prstGeom prst="arc">
                <a:avLst>
                  <a:gd name="adj1" fmla="val 16272423"/>
                  <a:gd name="adj2" fmla="val 567839"/>
                </a:avLst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3" name="Straight Connector 22"/>
              <p:cNvCxnSpPr/>
              <p:nvPr userDrawn="1"/>
            </p:nvCxnSpPr>
            <p:spPr>
              <a:xfrm flipH="1">
                <a:off x="23185" y="6292412"/>
                <a:ext cx="673971" cy="565588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Connector 28"/>
              <p:cNvCxnSpPr>
                <a:stCxn id="5" idx="1"/>
              </p:cNvCxnSpPr>
              <p:nvPr userDrawn="1"/>
            </p:nvCxnSpPr>
            <p:spPr>
              <a:xfrm flipH="1" flipV="1">
                <a:off x="574767" y="4943100"/>
                <a:ext cx="511883" cy="586835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38" name="Straight Connector 37"/>
              <p:cNvCxnSpPr/>
              <p:nvPr userDrawn="1"/>
            </p:nvCxnSpPr>
            <p:spPr>
              <a:xfrm flipV="1">
                <a:off x="574767" y="3634163"/>
                <a:ext cx="0" cy="1308937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9" name="Oval 38"/>
              <p:cNvSpPr/>
              <p:nvPr userDrawn="1"/>
            </p:nvSpPr>
            <p:spPr>
              <a:xfrm>
                <a:off x="515984" y="3516597"/>
                <a:ext cx="117566" cy="117566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1" name="Straight Connector 40"/>
              <p:cNvCxnSpPr/>
              <p:nvPr userDrawn="1"/>
            </p:nvCxnSpPr>
            <p:spPr>
              <a:xfrm flipH="1" flipV="1">
                <a:off x="23185" y="3814354"/>
                <a:ext cx="551582" cy="287383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9" name="Straight Connector 78"/>
              <p:cNvCxnSpPr/>
              <p:nvPr userDrawn="1"/>
            </p:nvCxnSpPr>
            <p:spPr>
              <a:xfrm flipH="1" flipV="1">
                <a:off x="23185" y="3900455"/>
                <a:ext cx="551582" cy="287383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2" name="Oval 41"/>
              <p:cNvSpPr/>
              <p:nvPr userDrawn="1"/>
            </p:nvSpPr>
            <p:spPr>
              <a:xfrm>
                <a:off x="62885" y="4864214"/>
                <a:ext cx="241644" cy="249894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43" name="Isosceles Triangle 42"/>
              <p:cNvSpPr/>
              <p:nvPr userDrawn="1"/>
            </p:nvSpPr>
            <p:spPr>
              <a:xfrm rot="16200000">
                <a:off x="-37457" y="5784174"/>
                <a:ext cx="248194" cy="322727"/>
              </a:xfrm>
              <a:prstGeom prst="triangl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7" name="Straight Connector 46"/>
              <p:cNvCxnSpPr>
                <a:stCxn id="9" idx="0"/>
              </p:cNvCxnSpPr>
              <p:nvPr userDrawn="1"/>
            </p:nvCxnSpPr>
            <p:spPr>
              <a:xfrm flipV="1">
                <a:off x="1411196" y="3383280"/>
                <a:ext cx="32250" cy="1559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8" name="Isosceles Triangle 97"/>
              <p:cNvSpPr/>
              <p:nvPr userDrawn="1"/>
            </p:nvSpPr>
            <p:spPr>
              <a:xfrm rot="10800000">
                <a:off x="1064169" y="6638579"/>
                <a:ext cx="248194" cy="322727"/>
              </a:xfrm>
              <a:prstGeom prst="triangl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49" name="Straight Connector 48"/>
              <p:cNvCxnSpPr/>
              <p:nvPr userDrawn="1"/>
            </p:nvCxnSpPr>
            <p:spPr>
              <a:xfrm flipH="1" flipV="1">
                <a:off x="964999" y="4152263"/>
                <a:ext cx="326201" cy="18689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Straight Connector 50"/>
              <p:cNvCxnSpPr/>
              <p:nvPr userDrawn="1"/>
            </p:nvCxnSpPr>
            <p:spPr>
              <a:xfrm flipV="1">
                <a:off x="964999" y="3625906"/>
                <a:ext cx="0" cy="526357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99" name="Oval 98"/>
              <p:cNvSpPr/>
              <p:nvPr userDrawn="1"/>
            </p:nvSpPr>
            <p:spPr>
              <a:xfrm>
                <a:off x="901746" y="3534144"/>
                <a:ext cx="140723" cy="145357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4" name="Straight Connector 53"/>
              <p:cNvCxnSpPr/>
              <p:nvPr userDrawn="1"/>
            </p:nvCxnSpPr>
            <p:spPr>
              <a:xfrm flipV="1">
                <a:off x="1291200" y="3383280"/>
                <a:ext cx="0" cy="155982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" name="Straight Connector 55"/>
              <p:cNvCxnSpPr/>
              <p:nvPr userDrawn="1"/>
            </p:nvCxnSpPr>
            <p:spPr>
              <a:xfrm flipH="1" flipV="1">
                <a:off x="820574" y="2990877"/>
                <a:ext cx="470626" cy="391886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01" name="Oval 100"/>
              <p:cNvSpPr/>
              <p:nvPr userDrawn="1"/>
            </p:nvSpPr>
            <p:spPr>
              <a:xfrm>
                <a:off x="760350" y="2939062"/>
                <a:ext cx="160174" cy="153832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02" name="Oval 101"/>
              <p:cNvSpPr/>
              <p:nvPr userDrawn="1"/>
            </p:nvSpPr>
            <p:spPr>
              <a:xfrm>
                <a:off x="1312364" y="4446318"/>
                <a:ext cx="183387" cy="188348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58" name="Straight Connector 57"/>
              <p:cNvCxnSpPr/>
              <p:nvPr userDrawn="1"/>
            </p:nvCxnSpPr>
            <p:spPr>
              <a:xfrm flipH="1" flipV="1">
                <a:off x="1083293" y="3064969"/>
                <a:ext cx="358451" cy="317794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Straight Connector 63"/>
              <p:cNvCxnSpPr/>
              <p:nvPr userDrawn="1"/>
            </p:nvCxnSpPr>
            <p:spPr>
              <a:xfrm flipV="1">
                <a:off x="1083293" y="2597709"/>
                <a:ext cx="0" cy="467260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65" name="Group 64"/>
              <p:cNvGrpSpPr/>
              <p:nvPr userDrawn="1"/>
            </p:nvGrpSpPr>
            <p:grpSpPr>
              <a:xfrm>
                <a:off x="786765" y="2010575"/>
                <a:ext cx="617292" cy="601653"/>
                <a:chOff x="878459" y="1108839"/>
                <a:chExt cx="1319348" cy="1306286"/>
              </a:xfrm>
            </p:grpSpPr>
            <p:sp>
              <p:nvSpPr>
                <p:cNvPr id="103" name="Oval 102"/>
                <p:cNvSpPr/>
                <p:nvPr userDrawn="1"/>
              </p:nvSpPr>
              <p:spPr>
                <a:xfrm>
                  <a:off x="878459" y="1108839"/>
                  <a:ext cx="1319348" cy="1306286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40000"/>
                      <a:lumOff val="60000"/>
                      <a:alpha val="4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4" name="Oval 103"/>
                <p:cNvSpPr/>
                <p:nvPr userDrawn="1"/>
              </p:nvSpPr>
              <p:spPr>
                <a:xfrm>
                  <a:off x="964999" y="1193746"/>
                  <a:ext cx="1146265" cy="1136469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solidFill>
                    <a:schemeClr val="accent1">
                      <a:lumMod val="40000"/>
                      <a:lumOff val="60000"/>
                      <a:alpha val="4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05" name="Oval 104"/>
                <p:cNvSpPr/>
                <p:nvPr userDrawn="1"/>
              </p:nvSpPr>
              <p:spPr>
                <a:xfrm>
                  <a:off x="1329126" y="1546444"/>
                  <a:ext cx="418012" cy="431074"/>
                </a:xfrm>
                <a:prstGeom prst="ellipse">
                  <a:avLst/>
                </a:prstGeom>
                <a:ln>
                  <a:solidFill>
                    <a:schemeClr val="accent1">
                      <a:lumMod val="40000"/>
                      <a:lumOff val="60000"/>
                      <a:alpha val="49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71" name="Straight Connector 70"/>
              <p:cNvCxnSpPr/>
              <p:nvPr userDrawn="1"/>
            </p:nvCxnSpPr>
            <p:spPr>
              <a:xfrm flipH="1" flipV="1">
                <a:off x="1074494" y="1487354"/>
                <a:ext cx="8799" cy="520829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13" name="Oval 112"/>
              <p:cNvSpPr/>
              <p:nvPr userDrawn="1"/>
            </p:nvSpPr>
            <p:spPr>
              <a:xfrm>
                <a:off x="1010533" y="1448246"/>
                <a:ext cx="117566" cy="117566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74" name="Straight Connector 73"/>
              <p:cNvCxnSpPr/>
              <p:nvPr userDrawn="1"/>
            </p:nvCxnSpPr>
            <p:spPr>
              <a:xfrm flipH="1" flipV="1">
                <a:off x="633550" y="1713813"/>
                <a:ext cx="440945" cy="212493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6" name="Straight Connector 115"/>
              <p:cNvCxnSpPr/>
              <p:nvPr userDrawn="1"/>
            </p:nvCxnSpPr>
            <p:spPr>
              <a:xfrm flipH="1" flipV="1">
                <a:off x="827256" y="1630125"/>
                <a:ext cx="256037" cy="106629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Straight Connector 76"/>
              <p:cNvCxnSpPr/>
              <p:nvPr userDrawn="1"/>
            </p:nvCxnSpPr>
            <p:spPr>
              <a:xfrm flipV="1">
                <a:off x="823086" y="1214846"/>
                <a:ext cx="0" cy="415279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Straight Connector 79"/>
              <p:cNvCxnSpPr/>
              <p:nvPr userDrawn="1"/>
            </p:nvCxnSpPr>
            <p:spPr>
              <a:xfrm flipV="1">
                <a:off x="631465" y="1354165"/>
                <a:ext cx="1" cy="359648"/>
              </a:xfrm>
              <a:prstGeom prst="lin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122" name="Oval 121"/>
              <p:cNvSpPr/>
              <p:nvPr userDrawn="1"/>
            </p:nvSpPr>
            <p:spPr>
              <a:xfrm>
                <a:off x="768472" y="1155168"/>
                <a:ext cx="117566" cy="117566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3" name="Oval 122"/>
              <p:cNvSpPr/>
              <p:nvPr userDrawn="1"/>
            </p:nvSpPr>
            <p:spPr>
              <a:xfrm>
                <a:off x="178154" y="2041003"/>
                <a:ext cx="241644" cy="249894"/>
              </a:xfrm>
              <a:prstGeom prst="ellipse">
                <a:avLst/>
              </a:prstGeom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21" name="Isosceles Triangle 120"/>
            <p:cNvSpPr/>
            <p:nvPr userDrawn="1"/>
          </p:nvSpPr>
          <p:spPr>
            <a:xfrm>
              <a:off x="567843" y="1319225"/>
              <a:ext cx="582847" cy="474562"/>
            </a:xfrm>
            <a:prstGeom prst="triangle">
              <a:avLst/>
            </a:prstGeom>
            <a:noFill/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8" name="Isosceles Triangle 127"/>
            <p:cNvSpPr/>
            <p:nvPr userDrawn="1"/>
          </p:nvSpPr>
          <p:spPr>
            <a:xfrm>
              <a:off x="685782" y="1457652"/>
              <a:ext cx="346967" cy="267071"/>
            </a:xfrm>
            <a:prstGeom prst="triangle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5" name="Straight Connector 124"/>
            <p:cNvCxnSpPr>
              <a:stCxn id="121" idx="0"/>
            </p:cNvCxnSpPr>
            <p:nvPr userDrawn="1"/>
          </p:nvCxnSpPr>
          <p:spPr>
            <a:xfrm flipH="1" flipV="1">
              <a:off x="845025" y="925975"/>
              <a:ext cx="14242" cy="39325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3" name="Oval 132"/>
            <p:cNvSpPr/>
            <p:nvPr userDrawn="1"/>
          </p:nvSpPr>
          <p:spPr>
            <a:xfrm>
              <a:off x="805239" y="894430"/>
              <a:ext cx="98287" cy="100645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7" name="Straight Connector 126"/>
            <p:cNvCxnSpPr/>
            <p:nvPr userDrawn="1"/>
          </p:nvCxnSpPr>
          <p:spPr>
            <a:xfrm flipV="1">
              <a:off x="859610" y="1209458"/>
              <a:ext cx="136130" cy="5930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 userDrawn="1"/>
          </p:nvCxnSpPr>
          <p:spPr>
            <a:xfrm flipV="1">
              <a:off x="995740" y="1122600"/>
              <a:ext cx="0" cy="86858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7" name="Oval 136"/>
            <p:cNvSpPr/>
            <p:nvPr userDrawn="1"/>
          </p:nvSpPr>
          <p:spPr>
            <a:xfrm>
              <a:off x="957639" y="1046830"/>
              <a:ext cx="98287" cy="100645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5" name="Isosceles Triangle 134"/>
            <p:cNvSpPr/>
            <p:nvPr userDrawn="1"/>
          </p:nvSpPr>
          <p:spPr>
            <a:xfrm>
              <a:off x="1127708" y="2041168"/>
              <a:ext cx="110509" cy="120033"/>
            </a:xfrm>
            <a:prstGeom prst="triangl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1" name="Oval 140"/>
            <p:cNvSpPr/>
            <p:nvPr userDrawn="1"/>
          </p:nvSpPr>
          <p:spPr>
            <a:xfrm>
              <a:off x="1161560" y="2450406"/>
              <a:ext cx="133908" cy="13169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136" name="Group 135"/>
            <p:cNvGrpSpPr/>
            <p:nvPr userDrawn="1"/>
          </p:nvGrpSpPr>
          <p:grpSpPr>
            <a:xfrm>
              <a:off x="1176926" y="3065646"/>
              <a:ext cx="466679" cy="322559"/>
              <a:chOff x="1176926" y="2913644"/>
              <a:chExt cx="582847" cy="474562"/>
            </a:xfrm>
          </p:grpSpPr>
          <p:sp>
            <p:nvSpPr>
              <p:cNvPr id="142" name="Isosceles Triangle 141"/>
              <p:cNvSpPr/>
              <p:nvPr userDrawn="1"/>
            </p:nvSpPr>
            <p:spPr>
              <a:xfrm>
                <a:off x="1176926" y="2913644"/>
                <a:ext cx="582847" cy="474562"/>
              </a:xfrm>
              <a:prstGeom prst="triangle">
                <a:avLst/>
              </a:prstGeom>
              <a:noFill/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3" name="Isosceles Triangle 142"/>
              <p:cNvSpPr/>
              <p:nvPr userDrawn="1"/>
            </p:nvSpPr>
            <p:spPr>
              <a:xfrm>
                <a:off x="1294865" y="3052071"/>
                <a:ext cx="346967" cy="267071"/>
              </a:xfrm>
              <a:prstGeom prst="triangle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44" name="Straight Connector 143"/>
            <p:cNvCxnSpPr/>
            <p:nvPr userDrawn="1"/>
          </p:nvCxnSpPr>
          <p:spPr>
            <a:xfrm flipV="1">
              <a:off x="1498904" y="5233581"/>
              <a:ext cx="146394" cy="146394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4" name="Group 153"/>
            <p:cNvGrpSpPr/>
            <p:nvPr userDrawn="1"/>
          </p:nvGrpSpPr>
          <p:grpSpPr>
            <a:xfrm>
              <a:off x="1513622" y="4723520"/>
              <a:ext cx="601980" cy="511839"/>
              <a:chOff x="1513622" y="4723520"/>
              <a:chExt cx="601980" cy="511839"/>
            </a:xfrm>
          </p:grpSpPr>
          <p:sp>
            <p:nvSpPr>
              <p:cNvPr id="145" name="Hexagon 144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6" name="Hexagon 145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47" name="Hexagon 146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48" name="Oval 147"/>
            <p:cNvSpPr/>
            <p:nvPr userDrawn="1"/>
          </p:nvSpPr>
          <p:spPr>
            <a:xfrm>
              <a:off x="1640260" y="4494151"/>
              <a:ext cx="133908" cy="13169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9" name="Oval 148"/>
            <p:cNvSpPr/>
            <p:nvPr userDrawn="1"/>
          </p:nvSpPr>
          <p:spPr>
            <a:xfrm>
              <a:off x="1839605" y="4494151"/>
              <a:ext cx="133908" cy="131691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51" name="Straight Connector 150"/>
            <p:cNvCxnSpPr>
              <a:stCxn id="5" idx="6"/>
            </p:cNvCxnSpPr>
            <p:nvPr userDrawn="1"/>
          </p:nvCxnSpPr>
          <p:spPr>
            <a:xfrm flipV="1">
              <a:off x="1194490" y="5866423"/>
              <a:ext cx="645115" cy="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 userDrawn="1"/>
          </p:nvCxnSpPr>
          <p:spPr>
            <a:xfrm>
              <a:off x="1563301" y="5985502"/>
              <a:ext cx="276304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55" name="Group 154"/>
            <p:cNvGrpSpPr/>
            <p:nvPr userDrawn="1"/>
          </p:nvGrpSpPr>
          <p:grpSpPr>
            <a:xfrm>
              <a:off x="1773058" y="5752593"/>
              <a:ext cx="416012" cy="331142"/>
              <a:chOff x="1513622" y="4723520"/>
              <a:chExt cx="601980" cy="511839"/>
            </a:xfrm>
          </p:grpSpPr>
          <p:sp>
            <p:nvSpPr>
              <p:cNvPr id="156" name="Hexagon 155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7" name="Hexagon 156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8" name="Hexagon 157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160" name="Straight Connector 159"/>
            <p:cNvCxnSpPr>
              <a:stCxn id="156" idx="0"/>
            </p:cNvCxnSpPr>
            <p:nvPr userDrawn="1"/>
          </p:nvCxnSpPr>
          <p:spPr>
            <a:xfrm>
              <a:off x="2189070" y="5918164"/>
              <a:ext cx="27219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 userDrawn="1"/>
          </p:nvCxnSpPr>
          <p:spPr>
            <a:xfrm>
              <a:off x="2461260" y="5918164"/>
              <a:ext cx="182880" cy="279809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 userDrawn="1"/>
          </p:nvCxnSpPr>
          <p:spPr>
            <a:xfrm>
              <a:off x="2644140" y="6197973"/>
              <a:ext cx="502920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5" name="Group 164"/>
            <p:cNvGrpSpPr/>
            <p:nvPr userDrawn="1"/>
          </p:nvGrpSpPr>
          <p:grpSpPr>
            <a:xfrm>
              <a:off x="3121934" y="6022528"/>
              <a:ext cx="416012" cy="331142"/>
              <a:chOff x="1513622" y="4723520"/>
              <a:chExt cx="601980" cy="511839"/>
            </a:xfrm>
          </p:grpSpPr>
          <p:sp>
            <p:nvSpPr>
              <p:cNvPr id="166" name="Hexagon 165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7" name="Hexagon 166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68" name="Hexagon 167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/>
              </a:solidFill>
              <a:ln>
                <a:solidFill>
                  <a:schemeClr val="accent1">
                    <a:lumMod val="40000"/>
                    <a:lumOff val="60000"/>
                    <a:alpha val="49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169" name="Oval 168"/>
            <p:cNvSpPr/>
            <p:nvPr userDrawn="1"/>
          </p:nvSpPr>
          <p:spPr>
            <a:xfrm>
              <a:off x="1701453" y="6280588"/>
              <a:ext cx="272060" cy="2545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0" name="Oval 169"/>
            <p:cNvSpPr/>
            <p:nvPr userDrawn="1"/>
          </p:nvSpPr>
          <p:spPr>
            <a:xfrm>
              <a:off x="1777653" y="6349430"/>
              <a:ext cx="119660" cy="11684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1" name="Oval 170"/>
            <p:cNvSpPr/>
            <p:nvPr userDrawn="1"/>
          </p:nvSpPr>
          <p:spPr>
            <a:xfrm>
              <a:off x="2115602" y="6443408"/>
              <a:ext cx="272060" cy="254531"/>
            </a:xfrm>
            <a:prstGeom prst="ellipse">
              <a:avLst/>
            </a:prstGeom>
            <a:solidFill>
              <a:schemeClr val="bg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72" name="Oval 171"/>
            <p:cNvSpPr/>
            <p:nvPr userDrawn="1"/>
          </p:nvSpPr>
          <p:spPr>
            <a:xfrm>
              <a:off x="2191802" y="6512250"/>
              <a:ext cx="119660" cy="116845"/>
            </a:xfrm>
            <a:prstGeom prst="ellipse">
              <a:avLst/>
            </a:prstGeom>
            <a:solidFill>
              <a:schemeClr val="accent1"/>
            </a:solidFill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74" name="Straight Connector 173"/>
            <p:cNvCxnSpPr>
              <a:stCxn id="169" idx="4"/>
            </p:cNvCxnSpPr>
            <p:nvPr userDrawn="1"/>
          </p:nvCxnSpPr>
          <p:spPr>
            <a:xfrm>
              <a:off x="1837483" y="6535119"/>
              <a:ext cx="2122" cy="33775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 userDrawn="1"/>
          </p:nvCxnSpPr>
          <p:spPr>
            <a:xfrm>
              <a:off x="1295468" y="6323386"/>
              <a:ext cx="203436" cy="12002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 userDrawn="1"/>
          </p:nvCxnSpPr>
          <p:spPr>
            <a:xfrm flipH="1">
              <a:off x="1488004" y="6443408"/>
              <a:ext cx="10900" cy="41459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 userDrawn="1"/>
          </p:nvCxnSpPr>
          <p:spPr>
            <a:xfrm>
              <a:off x="2311462" y="6083735"/>
              <a:ext cx="568898" cy="77426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 userDrawn="1"/>
          </p:nvCxnSpPr>
          <p:spPr>
            <a:xfrm>
              <a:off x="2461260" y="6280588"/>
              <a:ext cx="0" cy="185687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 userDrawn="1"/>
          </p:nvCxnSpPr>
          <p:spPr>
            <a:xfrm>
              <a:off x="2461421" y="6466275"/>
              <a:ext cx="327660" cy="414592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>
              <a:stCxn id="156" idx="5"/>
            </p:cNvCxnSpPr>
            <p:nvPr userDrawn="1"/>
          </p:nvCxnSpPr>
          <p:spPr>
            <a:xfrm flipV="1">
              <a:off x="2106285" y="5484767"/>
              <a:ext cx="281377" cy="267826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 userDrawn="1"/>
          </p:nvCxnSpPr>
          <p:spPr>
            <a:xfrm>
              <a:off x="2387662" y="5484767"/>
              <a:ext cx="401419" cy="0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 userDrawn="1"/>
          </p:nvCxnSpPr>
          <p:spPr>
            <a:xfrm flipV="1">
              <a:off x="2789081" y="5273012"/>
              <a:ext cx="91279" cy="211755"/>
            </a:xfrm>
            <a:prstGeom prst="lin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94" name="Oval 193"/>
            <p:cNvSpPr/>
            <p:nvPr userDrawn="1"/>
          </p:nvSpPr>
          <p:spPr>
            <a:xfrm>
              <a:off x="2831216" y="5233581"/>
              <a:ext cx="98287" cy="100645"/>
            </a:xfrm>
            <a:prstGeom prst="ellipse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96" name="Straight Arrow Connector 195"/>
            <p:cNvCxnSpPr>
              <a:stCxn id="166" idx="0"/>
            </p:cNvCxnSpPr>
            <p:nvPr userDrawn="1"/>
          </p:nvCxnSpPr>
          <p:spPr>
            <a:xfrm>
              <a:off x="3537946" y="6188099"/>
              <a:ext cx="1041674" cy="0"/>
            </a:xfrm>
            <a:prstGeom prst="straightConnector1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8" name="Straight Arrow Connector 197"/>
            <p:cNvCxnSpPr>
              <a:stCxn id="166" idx="1"/>
            </p:cNvCxnSpPr>
            <p:nvPr userDrawn="1"/>
          </p:nvCxnSpPr>
          <p:spPr>
            <a:xfrm flipV="1">
              <a:off x="3455161" y="6349430"/>
              <a:ext cx="796799" cy="4240"/>
            </a:xfrm>
            <a:prstGeom prst="straightConnector1">
              <a:avLst/>
            </a:prstGeom>
            <a:ln>
              <a:solidFill>
                <a:schemeClr val="accent1">
                  <a:lumMod val="40000"/>
                  <a:lumOff val="60000"/>
                  <a:alpha val="49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 userDrawn="1"/>
        </p:nvGrpSpPr>
        <p:grpSpPr>
          <a:xfrm rot="10800000">
            <a:off x="7428510" y="83588"/>
            <a:ext cx="4654344" cy="6066876"/>
            <a:chOff x="-74724" y="894430"/>
            <a:chExt cx="4654344" cy="6066876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grpSpPr>
        <p:grpSp>
          <p:nvGrpSpPr>
            <p:cNvPr id="203" name="Group 202"/>
            <p:cNvGrpSpPr/>
            <p:nvPr userDrawn="1"/>
          </p:nvGrpSpPr>
          <p:grpSpPr>
            <a:xfrm>
              <a:off x="-74724" y="1990846"/>
              <a:ext cx="1718329" cy="4970460"/>
              <a:chOff x="-74724" y="1155168"/>
              <a:chExt cx="2055379" cy="5806138"/>
            </a:xfrm>
          </p:grpSpPr>
          <p:sp>
            <p:nvSpPr>
              <p:cNvPr id="252" name="Oval 251"/>
              <p:cNvSpPr/>
              <p:nvPr userDrawn="1"/>
            </p:nvSpPr>
            <p:spPr>
              <a:xfrm>
                <a:off x="574767" y="5029201"/>
                <a:ext cx="1319348" cy="1306286"/>
              </a:xfrm>
              <a:prstGeom prst="ellipse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3" name="Oval 252"/>
              <p:cNvSpPr/>
              <p:nvPr userDrawn="1"/>
            </p:nvSpPr>
            <p:spPr>
              <a:xfrm>
                <a:off x="661307" y="5114108"/>
                <a:ext cx="1146265" cy="1136469"/>
              </a:xfrm>
              <a:prstGeom prst="ellipse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4" name="Oval 253"/>
              <p:cNvSpPr/>
              <p:nvPr userDrawn="1"/>
            </p:nvSpPr>
            <p:spPr>
              <a:xfrm>
                <a:off x="1025434" y="5466806"/>
                <a:ext cx="418012" cy="43107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5" name="Arc 254"/>
              <p:cNvSpPr/>
              <p:nvPr userDrawn="1"/>
            </p:nvSpPr>
            <p:spPr>
              <a:xfrm>
                <a:off x="841738" y="4943100"/>
                <a:ext cx="1138917" cy="1150722"/>
              </a:xfrm>
              <a:prstGeom prst="arc">
                <a:avLst>
                  <a:gd name="adj1" fmla="val 16200000"/>
                  <a:gd name="adj2" fmla="val 567839"/>
                </a:avLst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6" name="Arc 255"/>
              <p:cNvSpPr/>
              <p:nvPr userDrawn="1"/>
            </p:nvSpPr>
            <p:spPr>
              <a:xfrm rot="5400000" flipV="1">
                <a:off x="519410" y="5339420"/>
                <a:ext cx="1131171" cy="1116918"/>
              </a:xfrm>
              <a:prstGeom prst="arc">
                <a:avLst>
                  <a:gd name="adj1" fmla="val 16272423"/>
                  <a:gd name="adj2" fmla="val 567839"/>
                </a:avLst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57" name="Straight Connector 256"/>
              <p:cNvCxnSpPr/>
              <p:nvPr userDrawn="1"/>
            </p:nvCxnSpPr>
            <p:spPr>
              <a:xfrm flipH="1">
                <a:off x="23185" y="6292412"/>
                <a:ext cx="673971" cy="565588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58" name="Straight Connector 257"/>
              <p:cNvCxnSpPr>
                <a:stCxn id="254" idx="1"/>
              </p:cNvCxnSpPr>
              <p:nvPr userDrawn="1"/>
            </p:nvCxnSpPr>
            <p:spPr>
              <a:xfrm flipH="1" flipV="1">
                <a:off x="574767" y="4943100"/>
                <a:ext cx="511883" cy="586835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259" name="Straight Connector 258"/>
              <p:cNvCxnSpPr/>
              <p:nvPr userDrawn="1"/>
            </p:nvCxnSpPr>
            <p:spPr>
              <a:xfrm flipV="1">
                <a:off x="574767" y="3634163"/>
                <a:ext cx="0" cy="1308937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0" name="Oval 259"/>
              <p:cNvSpPr/>
              <p:nvPr userDrawn="1"/>
            </p:nvSpPr>
            <p:spPr>
              <a:xfrm>
                <a:off x="515984" y="3516597"/>
                <a:ext cx="117566" cy="1175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1" name="Straight Connector 260"/>
              <p:cNvCxnSpPr/>
              <p:nvPr userDrawn="1"/>
            </p:nvCxnSpPr>
            <p:spPr>
              <a:xfrm flipH="1" flipV="1">
                <a:off x="23185" y="3814354"/>
                <a:ext cx="551582" cy="287383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2" name="Straight Connector 261"/>
              <p:cNvCxnSpPr/>
              <p:nvPr userDrawn="1"/>
            </p:nvCxnSpPr>
            <p:spPr>
              <a:xfrm flipH="1" flipV="1">
                <a:off x="23185" y="3900455"/>
                <a:ext cx="551582" cy="287383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3" name="Oval 262"/>
              <p:cNvSpPr/>
              <p:nvPr userDrawn="1"/>
            </p:nvSpPr>
            <p:spPr>
              <a:xfrm>
                <a:off x="62885" y="4864213"/>
                <a:ext cx="241644" cy="2498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64" name="Isosceles Triangle 263"/>
              <p:cNvSpPr/>
              <p:nvPr userDrawn="1"/>
            </p:nvSpPr>
            <p:spPr>
              <a:xfrm rot="16200000">
                <a:off x="-37457" y="5784174"/>
                <a:ext cx="248194" cy="322727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5" name="Straight Connector 264"/>
              <p:cNvCxnSpPr>
                <a:stCxn id="255" idx="0"/>
              </p:cNvCxnSpPr>
              <p:nvPr userDrawn="1"/>
            </p:nvCxnSpPr>
            <p:spPr>
              <a:xfrm flipV="1">
                <a:off x="1411196" y="3383280"/>
                <a:ext cx="32250" cy="1559820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6" name="Isosceles Triangle 265"/>
              <p:cNvSpPr/>
              <p:nvPr userDrawn="1"/>
            </p:nvSpPr>
            <p:spPr>
              <a:xfrm rot="10800000">
                <a:off x="1064169" y="6638579"/>
                <a:ext cx="248194" cy="322727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67" name="Straight Connector 266"/>
              <p:cNvCxnSpPr/>
              <p:nvPr userDrawn="1"/>
            </p:nvCxnSpPr>
            <p:spPr>
              <a:xfrm flipH="1" flipV="1">
                <a:off x="964999" y="4152263"/>
                <a:ext cx="326201" cy="186894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68" name="Straight Connector 267"/>
              <p:cNvCxnSpPr/>
              <p:nvPr userDrawn="1"/>
            </p:nvCxnSpPr>
            <p:spPr>
              <a:xfrm flipV="1">
                <a:off x="964999" y="3625906"/>
                <a:ext cx="0" cy="526357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9" name="Oval 268"/>
              <p:cNvSpPr/>
              <p:nvPr userDrawn="1"/>
            </p:nvSpPr>
            <p:spPr>
              <a:xfrm>
                <a:off x="901746" y="3534144"/>
                <a:ext cx="140723" cy="145357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0" name="Straight Connector 269"/>
              <p:cNvCxnSpPr/>
              <p:nvPr userDrawn="1"/>
            </p:nvCxnSpPr>
            <p:spPr>
              <a:xfrm flipV="1">
                <a:off x="1291200" y="3383280"/>
                <a:ext cx="0" cy="1559820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1" name="Straight Connector 270"/>
              <p:cNvCxnSpPr/>
              <p:nvPr userDrawn="1"/>
            </p:nvCxnSpPr>
            <p:spPr>
              <a:xfrm flipH="1" flipV="1">
                <a:off x="820574" y="2990877"/>
                <a:ext cx="470626" cy="391886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2" name="Oval 271"/>
              <p:cNvSpPr/>
              <p:nvPr userDrawn="1"/>
            </p:nvSpPr>
            <p:spPr>
              <a:xfrm>
                <a:off x="760350" y="2939062"/>
                <a:ext cx="160174" cy="153832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73" name="Oval 272"/>
              <p:cNvSpPr/>
              <p:nvPr userDrawn="1"/>
            </p:nvSpPr>
            <p:spPr>
              <a:xfrm>
                <a:off x="1312365" y="4446319"/>
                <a:ext cx="183387" cy="188348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4" name="Straight Connector 273"/>
              <p:cNvCxnSpPr/>
              <p:nvPr userDrawn="1"/>
            </p:nvCxnSpPr>
            <p:spPr>
              <a:xfrm flipH="1" flipV="1">
                <a:off x="1083293" y="3064969"/>
                <a:ext cx="358451" cy="317794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75" name="Straight Connector 274"/>
              <p:cNvCxnSpPr/>
              <p:nvPr userDrawn="1"/>
            </p:nvCxnSpPr>
            <p:spPr>
              <a:xfrm flipV="1">
                <a:off x="1083293" y="2597709"/>
                <a:ext cx="0" cy="467260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276" name="Group 275"/>
              <p:cNvGrpSpPr/>
              <p:nvPr userDrawn="1"/>
            </p:nvGrpSpPr>
            <p:grpSpPr>
              <a:xfrm>
                <a:off x="786765" y="2010575"/>
                <a:ext cx="617292" cy="601653"/>
                <a:chOff x="878459" y="1108839"/>
                <a:chExt cx="1319348" cy="1306286"/>
              </a:xfrm>
            </p:grpSpPr>
            <p:sp>
              <p:nvSpPr>
                <p:cNvPr id="285" name="Oval 284"/>
                <p:cNvSpPr/>
                <p:nvPr userDrawn="1"/>
              </p:nvSpPr>
              <p:spPr>
                <a:xfrm>
                  <a:off x="878459" y="1108839"/>
                  <a:ext cx="1319348" cy="1306286"/>
                </a:xfrm>
                <a:prstGeom prst="ellipse">
                  <a:avLst/>
                </a:prstGeom>
                <a:solidFill>
                  <a:schemeClr val="bg1"/>
                </a:solidFill>
                <a:ln cap="flat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6" name="Oval 285"/>
                <p:cNvSpPr/>
                <p:nvPr userDrawn="1"/>
              </p:nvSpPr>
              <p:spPr>
                <a:xfrm>
                  <a:off x="964999" y="1193746"/>
                  <a:ext cx="1146265" cy="1136469"/>
                </a:xfrm>
                <a:prstGeom prst="ellipse">
                  <a:avLst/>
                </a:prstGeom>
                <a:solidFill>
                  <a:schemeClr val="bg1"/>
                </a:solidFill>
                <a:ln cap="flat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7" name="Oval 286"/>
                <p:cNvSpPr/>
                <p:nvPr userDrawn="1"/>
              </p:nvSpPr>
              <p:spPr>
                <a:xfrm>
                  <a:off x="1329127" y="1546445"/>
                  <a:ext cx="418011" cy="431075"/>
                </a:xfrm>
                <a:prstGeom prst="ellipse">
                  <a:avLst/>
                </a:prstGeom>
                <a:solidFill>
                  <a:schemeClr val="accent1">
                    <a:lumMod val="60000"/>
                    <a:lumOff val="40000"/>
                  </a:schemeClr>
                </a:solidFill>
                <a:ln cap="flat">
                  <a:solidFill>
                    <a:schemeClr val="accent1">
                      <a:lumMod val="40000"/>
                      <a:lumOff val="60000"/>
                      <a:alpha val="83000"/>
                    </a:schemeClr>
                  </a:solidFill>
                  <a:round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77" name="Straight Connector 276"/>
              <p:cNvCxnSpPr/>
              <p:nvPr userDrawn="1"/>
            </p:nvCxnSpPr>
            <p:spPr>
              <a:xfrm flipH="1" flipV="1">
                <a:off x="1074494" y="1487354"/>
                <a:ext cx="8799" cy="520829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8" name="Oval 277"/>
              <p:cNvSpPr/>
              <p:nvPr userDrawn="1"/>
            </p:nvSpPr>
            <p:spPr>
              <a:xfrm>
                <a:off x="1010533" y="1448246"/>
                <a:ext cx="117566" cy="1175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cxnSp>
            <p:nvCxnSpPr>
              <p:cNvPr id="279" name="Straight Connector 278"/>
              <p:cNvCxnSpPr/>
              <p:nvPr userDrawn="1"/>
            </p:nvCxnSpPr>
            <p:spPr>
              <a:xfrm flipH="1" flipV="1">
                <a:off x="633550" y="1713813"/>
                <a:ext cx="440945" cy="212493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0" name="Straight Connector 279"/>
              <p:cNvCxnSpPr/>
              <p:nvPr userDrawn="1"/>
            </p:nvCxnSpPr>
            <p:spPr>
              <a:xfrm flipH="1" flipV="1">
                <a:off x="827256" y="1630125"/>
                <a:ext cx="256037" cy="106629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1" name="Straight Connector 280"/>
              <p:cNvCxnSpPr/>
              <p:nvPr userDrawn="1"/>
            </p:nvCxnSpPr>
            <p:spPr>
              <a:xfrm flipV="1">
                <a:off x="823086" y="1214846"/>
                <a:ext cx="0" cy="415279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82" name="Straight Connector 281"/>
              <p:cNvCxnSpPr/>
              <p:nvPr userDrawn="1"/>
            </p:nvCxnSpPr>
            <p:spPr>
              <a:xfrm flipV="1">
                <a:off x="631465" y="1354165"/>
                <a:ext cx="1" cy="359648"/>
              </a:xfrm>
              <a:prstGeom prst="line">
                <a:avLst/>
              </a:prstGeom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83" name="Oval 282"/>
              <p:cNvSpPr/>
              <p:nvPr userDrawn="1"/>
            </p:nvSpPr>
            <p:spPr>
              <a:xfrm>
                <a:off x="768472" y="1155168"/>
                <a:ext cx="117566" cy="117566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84" name="Oval 283"/>
              <p:cNvSpPr/>
              <p:nvPr userDrawn="1"/>
            </p:nvSpPr>
            <p:spPr>
              <a:xfrm>
                <a:off x="178154" y="2041003"/>
                <a:ext cx="241644" cy="249894"/>
              </a:xfrm>
              <a:prstGeom prst="ellips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4" name="Isosceles Triangle 203"/>
            <p:cNvSpPr/>
            <p:nvPr userDrawn="1"/>
          </p:nvSpPr>
          <p:spPr>
            <a:xfrm>
              <a:off x="567843" y="1319225"/>
              <a:ext cx="582847" cy="474562"/>
            </a:xfrm>
            <a:prstGeom prst="triangle">
              <a:avLst/>
            </a:prstGeom>
            <a:noFill/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5" name="Isosceles Triangle 204"/>
            <p:cNvSpPr/>
            <p:nvPr userDrawn="1"/>
          </p:nvSpPr>
          <p:spPr>
            <a:xfrm>
              <a:off x="685782" y="1457652"/>
              <a:ext cx="346967" cy="267071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6" name="Straight Connector 205"/>
            <p:cNvCxnSpPr>
              <a:stCxn id="204" idx="0"/>
            </p:cNvCxnSpPr>
            <p:nvPr userDrawn="1"/>
          </p:nvCxnSpPr>
          <p:spPr>
            <a:xfrm flipH="1" flipV="1">
              <a:off x="845025" y="925975"/>
              <a:ext cx="14242" cy="39325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7" name="Oval 206"/>
            <p:cNvSpPr/>
            <p:nvPr userDrawn="1"/>
          </p:nvSpPr>
          <p:spPr>
            <a:xfrm>
              <a:off x="805239" y="894430"/>
              <a:ext cx="98287" cy="1006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08" name="Straight Connector 207"/>
            <p:cNvCxnSpPr/>
            <p:nvPr userDrawn="1"/>
          </p:nvCxnSpPr>
          <p:spPr>
            <a:xfrm flipV="1">
              <a:off x="859610" y="1209458"/>
              <a:ext cx="136130" cy="59305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9" name="Straight Connector 208"/>
            <p:cNvCxnSpPr/>
            <p:nvPr userDrawn="1"/>
          </p:nvCxnSpPr>
          <p:spPr>
            <a:xfrm flipV="1">
              <a:off x="995740" y="1122600"/>
              <a:ext cx="0" cy="86858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0" name="Oval 209"/>
            <p:cNvSpPr/>
            <p:nvPr userDrawn="1"/>
          </p:nvSpPr>
          <p:spPr>
            <a:xfrm>
              <a:off x="957639" y="1046830"/>
              <a:ext cx="98287" cy="1006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1" name="Isosceles Triangle 210"/>
            <p:cNvSpPr/>
            <p:nvPr userDrawn="1"/>
          </p:nvSpPr>
          <p:spPr>
            <a:xfrm>
              <a:off x="1127708" y="2041168"/>
              <a:ext cx="110509" cy="120033"/>
            </a:xfrm>
            <a:prstGeom prst="triangl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2" name="Oval 211"/>
            <p:cNvSpPr/>
            <p:nvPr userDrawn="1"/>
          </p:nvSpPr>
          <p:spPr>
            <a:xfrm>
              <a:off x="1161560" y="2450406"/>
              <a:ext cx="133908" cy="13169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213" name="Group 212"/>
            <p:cNvGrpSpPr/>
            <p:nvPr userDrawn="1"/>
          </p:nvGrpSpPr>
          <p:grpSpPr>
            <a:xfrm>
              <a:off x="1176926" y="3065646"/>
              <a:ext cx="466679" cy="322559"/>
              <a:chOff x="1176926" y="2913644"/>
              <a:chExt cx="582847" cy="474562"/>
            </a:xfrm>
          </p:grpSpPr>
          <p:sp>
            <p:nvSpPr>
              <p:cNvPr id="250" name="Isosceles Triangle 249"/>
              <p:cNvSpPr/>
              <p:nvPr userDrawn="1"/>
            </p:nvSpPr>
            <p:spPr>
              <a:xfrm>
                <a:off x="1176926" y="2913644"/>
                <a:ext cx="582847" cy="474562"/>
              </a:xfrm>
              <a:prstGeom prst="triangle">
                <a:avLst/>
              </a:prstGeom>
              <a:noFill/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51" name="Isosceles Triangle 250"/>
              <p:cNvSpPr/>
              <p:nvPr userDrawn="1"/>
            </p:nvSpPr>
            <p:spPr>
              <a:xfrm>
                <a:off x="1294863" y="3052071"/>
                <a:ext cx="346967" cy="267071"/>
              </a:xfrm>
              <a:prstGeom prst="triangle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14" name="Straight Connector 213"/>
            <p:cNvCxnSpPr/>
            <p:nvPr userDrawn="1"/>
          </p:nvCxnSpPr>
          <p:spPr>
            <a:xfrm flipV="1">
              <a:off x="1498904" y="5233581"/>
              <a:ext cx="146394" cy="146394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15" name="Group 214"/>
            <p:cNvGrpSpPr/>
            <p:nvPr userDrawn="1"/>
          </p:nvGrpSpPr>
          <p:grpSpPr>
            <a:xfrm>
              <a:off x="1513622" y="4723520"/>
              <a:ext cx="601980" cy="511839"/>
              <a:chOff x="1513622" y="4723520"/>
              <a:chExt cx="601980" cy="511839"/>
            </a:xfrm>
          </p:grpSpPr>
          <p:sp>
            <p:nvSpPr>
              <p:cNvPr id="247" name="Hexagon 246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8" name="Hexagon 247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9" name="Hexagon 248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16" name="Oval 215"/>
            <p:cNvSpPr/>
            <p:nvPr userDrawn="1"/>
          </p:nvSpPr>
          <p:spPr>
            <a:xfrm>
              <a:off x="1640260" y="4494151"/>
              <a:ext cx="133908" cy="13169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7" name="Oval 216"/>
            <p:cNvSpPr/>
            <p:nvPr userDrawn="1"/>
          </p:nvSpPr>
          <p:spPr>
            <a:xfrm>
              <a:off x="1839605" y="4494151"/>
              <a:ext cx="133908" cy="131691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18" name="Straight Connector 217"/>
            <p:cNvCxnSpPr>
              <a:stCxn id="254" idx="6"/>
            </p:cNvCxnSpPr>
            <p:nvPr userDrawn="1"/>
          </p:nvCxnSpPr>
          <p:spPr>
            <a:xfrm flipV="1">
              <a:off x="1194490" y="5866423"/>
              <a:ext cx="645115" cy="2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9" name="Straight Connector 218"/>
            <p:cNvCxnSpPr/>
            <p:nvPr userDrawn="1"/>
          </p:nvCxnSpPr>
          <p:spPr>
            <a:xfrm>
              <a:off x="1563301" y="5985502"/>
              <a:ext cx="276304" cy="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0" name="Group 219"/>
            <p:cNvGrpSpPr/>
            <p:nvPr userDrawn="1"/>
          </p:nvGrpSpPr>
          <p:grpSpPr>
            <a:xfrm>
              <a:off x="1773058" y="5752593"/>
              <a:ext cx="416012" cy="331142"/>
              <a:chOff x="1513622" y="4723520"/>
              <a:chExt cx="601980" cy="511839"/>
            </a:xfrm>
          </p:grpSpPr>
          <p:sp>
            <p:nvSpPr>
              <p:cNvPr id="244" name="Hexagon 243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5" name="Hexagon 244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6" name="Hexagon 245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221" name="Straight Connector 220"/>
            <p:cNvCxnSpPr>
              <a:stCxn id="244" idx="0"/>
            </p:cNvCxnSpPr>
            <p:nvPr userDrawn="1"/>
          </p:nvCxnSpPr>
          <p:spPr>
            <a:xfrm>
              <a:off x="2189070" y="5918164"/>
              <a:ext cx="272190" cy="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2" name="Straight Connector 221"/>
            <p:cNvCxnSpPr/>
            <p:nvPr userDrawn="1"/>
          </p:nvCxnSpPr>
          <p:spPr>
            <a:xfrm>
              <a:off x="2461260" y="5918164"/>
              <a:ext cx="182880" cy="279809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3" name="Straight Connector 222"/>
            <p:cNvCxnSpPr/>
            <p:nvPr userDrawn="1"/>
          </p:nvCxnSpPr>
          <p:spPr>
            <a:xfrm>
              <a:off x="2644140" y="6197973"/>
              <a:ext cx="502920" cy="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24" name="Group 223"/>
            <p:cNvGrpSpPr/>
            <p:nvPr userDrawn="1"/>
          </p:nvGrpSpPr>
          <p:grpSpPr>
            <a:xfrm>
              <a:off x="3121934" y="6022528"/>
              <a:ext cx="416012" cy="331142"/>
              <a:chOff x="1513622" y="4723520"/>
              <a:chExt cx="601980" cy="511839"/>
            </a:xfrm>
          </p:grpSpPr>
          <p:sp>
            <p:nvSpPr>
              <p:cNvPr id="241" name="Hexagon 240"/>
              <p:cNvSpPr/>
              <p:nvPr userDrawn="1"/>
            </p:nvSpPr>
            <p:spPr>
              <a:xfrm>
                <a:off x="1513622" y="4723520"/>
                <a:ext cx="601980" cy="511839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2" name="Hexagon 241"/>
              <p:cNvSpPr/>
              <p:nvPr userDrawn="1"/>
            </p:nvSpPr>
            <p:spPr>
              <a:xfrm>
                <a:off x="1563301" y="4770329"/>
                <a:ext cx="504183" cy="418220"/>
              </a:xfrm>
              <a:prstGeom prst="hexagon">
                <a:avLst/>
              </a:prstGeom>
              <a:solidFill>
                <a:schemeClr val="bg1"/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243" name="Hexagon 242"/>
              <p:cNvSpPr/>
              <p:nvPr userDrawn="1"/>
            </p:nvSpPr>
            <p:spPr>
              <a:xfrm>
                <a:off x="1669852" y="4856370"/>
                <a:ext cx="303661" cy="266029"/>
              </a:xfrm>
              <a:prstGeom prst="hexagon">
                <a:avLst/>
              </a:prstGeom>
              <a:solidFill>
                <a:schemeClr val="accent1">
                  <a:lumMod val="60000"/>
                  <a:lumOff val="40000"/>
                </a:schemeClr>
              </a:solidFill>
              <a:ln cap="flat">
                <a:solidFill>
                  <a:schemeClr val="accent1">
                    <a:lumMod val="40000"/>
                    <a:lumOff val="60000"/>
                    <a:alpha val="83000"/>
                  </a:schemeClr>
                </a:solidFill>
                <a:round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25" name="Oval 224"/>
            <p:cNvSpPr/>
            <p:nvPr userDrawn="1"/>
          </p:nvSpPr>
          <p:spPr>
            <a:xfrm>
              <a:off x="1701453" y="6280588"/>
              <a:ext cx="272060" cy="254531"/>
            </a:xfrm>
            <a:prstGeom prst="ellipse">
              <a:avLst/>
            </a:prstGeom>
            <a:solidFill>
              <a:schemeClr val="bg1"/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6" name="Oval 225"/>
            <p:cNvSpPr/>
            <p:nvPr userDrawn="1"/>
          </p:nvSpPr>
          <p:spPr>
            <a:xfrm>
              <a:off x="1777653" y="6349430"/>
              <a:ext cx="119660" cy="1168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7" name="Oval 226"/>
            <p:cNvSpPr/>
            <p:nvPr userDrawn="1"/>
          </p:nvSpPr>
          <p:spPr>
            <a:xfrm>
              <a:off x="2115602" y="6443408"/>
              <a:ext cx="272060" cy="254531"/>
            </a:xfrm>
            <a:prstGeom prst="ellipse">
              <a:avLst/>
            </a:prstGeom>
            <a:solidFill>
              <a:schemeClr val="bg1"/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28" name="Oval 227"/>
            <p:cNvSpPr/>
            <p:nvPr userDrawn="1"/>
          </p:nvSpPr>
          <p:spPr>
            <a:xfrm>
              <a:off x="2191802" y="6512250"/>
              <a:ext cx="119660" cy="1168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29" name="Straight Connector 228"/>
            <p:cNvCxnSpPr>
              <a:stCxn id="225" idx="4"/>
            </p:cNvCxnSpPr>
            <p:nvPr userDrawn="1"/>
          </p:nvCxnSpPr>
          <p:spPr>
            <a:xfrm>
              <a:off x="1837483" y="6535119"/>
              <a:ext cx="2122" cy="33775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0" name="Straight Connector 229"/>
            <p:cNvCxnSpPr/>
            <p:nvPr userDrawn="1"/>
          </p:nvCxnSpPr>
          <p:spPr>
            <a:xfrm>
              <a:off x="1295468" y="6323386"/>
              <a:ext cx="203436" cy="120022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1" name="Straight Connector 230"/>
            <p:cNvCxnSpPr/>
            <p:nvPr userDrawn="1"/>
          </p:nvCxnSpPr>
          <p:spPr>
            <a:xfrm flipH="1">
              <a:off x="1488004" y="6443408"/>
              <a:ext cx="10900" cy="414592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2" name="Straight Connector 231"/>
            <p:cNvCxnSpPr/>
            <p:nvPr userDrawn="1"/>
          </p:nvCxnSpPr>
          <p:spPr>
            <a:xfrm>
              <a:off x="2311462" y="6083735"/>
              <a:ext cx="568898" cy="774265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3" name="Straight Connector 232"/>
            <p:cNvCxnSpPr/>
            <p:nvPr userDrawn="1"/>
          </p:nvCxnSpPr>
          <p:spPr>
            <a:xfrm>
              <a:off x="2461260" y="6280588"/>
              <a:ext cx="0" cy="185687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4" name="Straight Connector 233"/>
            <p:cNvCxnSpPr/>
            <p:nvPr userDrawn="1"/>
          </p:nvCxnSpPr>
          <p:spPr>
            <a:xfrm>
              <a:off x="2461421" y="6466275"/>
              <a:ext cx="327660" cy="414592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5" name="Straight Connector 234"/>
            <p:cNvCxnSpPr>
              <a:stCxn id="244" idx="5"/>
            </p:cNvCxnSpPr>
            <p:nvPr userDrawn="1"/>
          </p:nvCxnSpPr>
          <p:spPr>
            <a:xfrm flipV="1">
              <a:off x="2106285" y="5484767"/>
              <a:ext cx="281377" cy="267826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6" name="Straight Connector 235"/>
            <p:cNvCxnSpPr/>
            <p:nvPr userDrawn="1"/>
          </p:nvCxnSpPr>
          <p:spPr>
            <a:xfrm>
              <a:off x="2387662" y="5484767"/>
              <a:ext cx="401419" cy="0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7" name="Straight Connector 236"/>
            <p:cNvCxnSpPr/>
            <p:nvPr userDrawn="1"/>
          </p:nvCxnSpPr>
          <p:spPr>
            <a:xfrm flipV="1">
              <a:off x="2789081" y="5273012"/>
              <a:ext cx="91279" cy="211755"/>
            </a:xfrm>
            <a:prstGeom prst="line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38" name="Oval 237"/>
            <p:cNvSpPr/>
            <p:nvPr userDrawn="1"/>
          </p:nvSpPr>
          <p:spPr>
            <a:xfrm>
              <a:off x="2831216" y="5233581"/>
              <a:ext cx="98287" cy="100645"/>
            </a:xfrm>
            <a:prstGeom prst="ellipse">
              <a:avLst/>
            </a:prstGeom>
            <a:solidFill>
              <a:schemeClr val="accent1">
                <a:lumMod val="60000"/>
                <a:lumOff val="40000"/>
              </a:schemeClr>
            </a:solidFill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239" name="Straight Arrow Connector 238"/>
            <p:cNvCxnSpPr>
              <a:stCxn id="241" idx="0"/>
            </p:cNvCxnSpPr>
            <p:nvPr userDrawn="1"/>
          </p:nvCxnSpPr>
          <p:spPr>
            <a:xfrm>
              <a:off x="3537946" y="6188099"/>
              <a:ext cx="1041674" cy="0"/>
            </a:xfrm>
            <a:prstGeom prst="straightConnector1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0" name="Straight Arrow Connector 239"/>
            <p:cNvCxnSpPr>
              <a:stCxn id="241" idx="1"/>
            </p:cNvCxnSpPr>
            <p:nvPr userDrawn="1"/>
          </p:nvCxnSpPr>
          <p:spPr>
            <a:xfrm flipV="1">
              <a:off x="3455161" y="6349430"/>
              <a:ext cx="796799" cy="4240"/>
            </a:xfrm>
            <a:prstGeom prst="straightConnector1">
              <a:avLst/>
            </a:prstGeom>
            <a:ln cap="flat">
              <a:solidFill>
                <a:schemeClr val="accent1">
                  <a:lumMod val="40000"/>
                  <a:lumOff val="60000"/>
                  <a:alpha val="83000"/>
                </a:schemeClr>
              </a:solidFill>
              <a:round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822314" y="6635"/>
            <a:ext cx="1362761" cy="135255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1617" y="16871"/>
            <a:ext cx="1364346" cy="132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715399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322617" y="6356350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1876520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4112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1761581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050724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0074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979943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347219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8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9907248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0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15631612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71450" y="6423687"/>
            <a:ext cx="1057275" cy="297788"/>
          </a:xfrm>
        </p:spPr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640098" y="6423687"/>
            <a:ext cx="5599152" cy="365125"/>
          </a:xfrm>
        </p:spPr>
        <p:txBody>
          <a:bodyPr/>
          <a:lstStyle>
            <a:lvl1pPr algn="ctr">
              <a:defRPr sz="150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1401424" y="6429375"/>
            <a:ext cx="714375" cy="292100"/>
          </a:xfrm>
        </p:spPr>
        <p:txBody>
          <a:bodyPr/>
          <a:lstStyle/>
          <a:p>
            <a:fld id="{A5FA7692-D7EC-4BFE-9F45-035730ED2DB5}" type="slidenum">
              <a:rPr lang="en-US" smtClean="0"/>
              <a:t>‹#›</a:t>
            </a:fld>
            <a:endParaRPr lang="en-US"/>
          </a:p>
        </p:txBody>
      </p:sp>
      <p:cxnSp>
        <p:nvCxnSpPr>
          <p:cNvPr id="9" name="Straight Connector 8"/>
          <p:cNvCxnSpPr/>
          <p:nvPr userDrawn="1"/>
        </p:nvCxnSpPr>
        <p:spPr>
          <a:xfrm>
            <a:off x="485775" y="6172200"/>
            <a:ext cx="11272836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/>
          <p:cNvCxnSpPr/>
          <p:nvPr userDrawn="1"/>
        </p:nvCxnSpPr>
        <p:spPr>
          <a:xfrm>
            <a:off x="850900" y="818799"/>
            <a:ext cx="11036300" cy="0"/>
          </a:xfrm>
          <a:prstGeom prst="line">
            <a:avLst/>
          </a:prstGeom>
          <a:ln w="38100">
            <a:solidFill>
              <a:schemeClr val="accent5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Picture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2720" y="4559"/>
            <a:ext cx="1618404" cy="804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82408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6/6/2022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4" name="Group 43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accent1">
                  <a:alpha val="70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lumMod val="75000"/>
                <a:alpha val="5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2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lumMod val="75000"/>
                <a:alpha val="66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6/6/2022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65" r:id="rId2"/>
    <p:sldLayoutId id="2147483651" r:id="rId3"/>
    <p:sldLayoutId id="2147483666" r:id="rId4"/>
    <p:sldLayoutId id="2147483653" r:id="rId5"/>
    <p:sldLayoutId id="2147483654" r:id="rId6"/>
    <p:sldLayoutId id="2147483655" r:id="rId7"/>
    <p:sldLayoutId id="2147483667" r:id="rId8"/>
    <p:sldLayoutId id="2147483657" r:id="rId9"/>
    <p:sldLayoutId id="2147483660" r:id="rId10"/>
    <p:sldLayoutId id="2147483661" r:id="rId11"/>
    <p:sldLayoutId id="2147483662" r:id="rId12"/>
    <p:sldLayoutId id="2147483663" r:id="rId13"/>
    <p:sldLayoutId id="2147483664" r:id="rId14"/>
    <p:sldLayoutId id="2147483668" r:id="rId15"/>
    <p:sldLayoutId id="2147483659" r:id="rId16"/>
    <p:sldLayoutId id="2147483669" r:id="rId17"/>
    <p:sldLayoutId id="2147483670" r:id="rId18"/>
    <p:sldLayoutId id="2147483671" r:id="rId19"/>
    <p:sldLayoutId id="2147483672" r:id="rId20"/>
    <p:sldLayoutId id="2147483673" r:id="rId21"/>
    <p:sldLayoutId id="2147483674" r:id="rId22"/>
    <p:sldLayoutId id="2147483675" r:id="rId23"/>
    <p:sldLayoutId id="2147483676" r:id="rId24"/>
    <p:sldLayoutId id="2147483677" r:id="rId25"/>
    <p:sldLayoutId id="2147483679" r:id="rId26"/>
    <p:sldLayoutId id="2147483680" r:id="rId27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4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0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1346200" y="79817"/>
            <a:ext cx="9461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ĐẠI HỌC CÔNG NGHIỆP HÀ NỘI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46200" y="610677"/>
            <a:ext cx="94615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KHOA  ĐIỆN TỬ</a:t>
            </a:r>
          </a:p>
        </p:txBody>
      </p:sp>
      <p:sp>
        <p:nvSpPr>
          <p:cNvPr id="7" name="Rectangle 6"/>
          <p:cNvSpPr/>
          <p:nvPr/>
        </p:nvSpPr>
        <p:spPr>
          <a:xfrm>
            <a:off x="1346201" y="1359427"/>
            <a:ext cx="9461500" cy="70788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4000" b="1" dirty="0">
                <a:ln w="0"/>
                <a:solidFill>
                  <a:schemeClr val="accent5">
                    <a:lumMod val="5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ĐỒ ÁN TỐT NGHIỆP ĐẠI HỌC</a:t>
            </a:r>
            <a:endParaRPr lang="en-US" sz="4000" b="1" cap="none" spc="0" dirty="0">
              <a:ln w="0"/>
              <a:solidFill>
                <a:schemeClr val="accent5">
                  <a:lumMod val="5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3143254" y="2266950"/>
            <a:ext cx="6591300" cy="0"/>
          </a:xfrm>
          <a:prstGeom prst="line">
            <a:avLst/>
          </a:prstGeom>
          <a:ln w="381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/>
          <p:cNvSpPr txBox="1"/>
          <p:nvPr/>
        </p:nvSpPr>
        <p:spPr>
          <a:xfrm>
            <a:off x="1975365" y="2570178"/>
            <a:ext cx="84582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4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24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THIẾT KẾ HỆ THỐNG ĐIỀU KHIỂN VÀ GIÁM SÁT NHIỆT ĐỘ, ĐỘ ẨM SỬ DỤNG PLC S7-1200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950110" y="4073735"/>
            <a:ext cx="625367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tên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Nguyễn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Đức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Tiệp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MSSV     : 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2018605270</a:t>
            </a:r>
          </a:p>
          <a:p>
            <a:pPr>
              <a:lnSpc>
                <a:spcPct val="150000"/>
              </a:lnSpc>
            </a:pP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Giảng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viên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dẫn</a:t>
            </a:r>
            <a:r>
              <a:rPr lang="en-US" sz="2000" dirty="0"/>
              <a:t>: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ThS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Trần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Quang</a:t>
            </a:r>
            <a:r>
              <a:rPr lang="en-US" sz="2000" b="1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Việt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837396" y="5830816"/>
            <a:ext cx="20429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Hà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06/2022</a:t>
            </a:r>
            <a:endParaRPr lang="en-US" sz="2000" b="1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555496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96424" y="6319344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10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99269" y="187386"/>
            <a:ext cx="458407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b="1" dirty="0">
                <a:solidFill>
                  <a:schemeClr val="accent1">
                    <a:lumMod val="75000"/>
                  </a:schemeClr>
                </a:solidFill>
                <a:cs typeface="Arial" panose="020B0604020202020204" pitchFamily="34" charset="0"/>
              </a:rPr>
              <a:t>Mô hình hệ thống AHU</a:t>
            </a:r>
            <a:endParaRPr lang="en-US" sz="3200" dirty="0">
              <a:solidFill>
                <a:schemeClr val="accent1">
                  <a:lumMod val="75000"/>
                </a:schemeClr>
              </a:solidFill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3083732" y="338432"/>
            <a:ext cx="4650509" cy="6181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64290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96424" y="6321364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11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2999269" y="187386"/>
            <a:ext cx="569976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Bộ điều khiển hệ thống AHU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l="12794" t="59860" r="8403" b="2789"/>
          <a:stretch/>
        </p:blipFill>
        <p:spPr>
          <a:xfrm rot="10800000">
            <a:off x="2408669" y="1198033"/>
            <a:ext cx="6290365" cy="44619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72030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96424" y="6356350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61152" y="48239"/>
            <a:ext cx="2869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đề tài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31236" y="990600"/>
            <a:ext cx="6088656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97346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96424" y="6323557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865285" y="169318"/>
            <a:ext cx="286969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 quả đề tài</a:t>
            </a:r>
            <a:endParaRPr lang="en-US" sz="3200" b="1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0150" y="969818"/>
            <a:ext cx="7675995" cy="496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16903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739851" y="6423687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14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5BF80-DEF9-9FB0-4D90-D161D12FBEA7}"/>
              </a:ext>
            </a:extLst>
          </p:cNvPr>
          <p:cNvSpPr/>
          <p:nvPr/>
        </p:nvSpPr>
        <p:spPr>
          <a:xfrm>
            <a:off x="4639181" y="159677"/>
            <a:ext cx="1800493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Kết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Content Placeholder 4">
            <a:extLst>
              <a:ext uri="{FF2B5EF4-FFF2-40B4-BE49-F238E27FC236}">
                <a16:creationId xmlns:a16="http://schemas.microsoft.com/office/drawing/2014/main" id="{B30F8C9F-5A58-3480-213B-6D83C524BBE4}"/>
              </a:ext>
            </a:extLst>
          </p:cNvPr>
          <p:cNvSpPr txBox="1">
            <a:spLocks/>
          </p:cNvSpPr>
          <p:nvPr/>
        </p:nvSpPr>
        <p:spPr>
          <a:xfrm>
            <a:off x="171450" y="951345"/>
            <a:ext cx="9508259" cy="506152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Xây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dựng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thành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công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</a:t>
            </a:r>
            <a:r>
              <a:rPr lang="en-US" dirty="0" err="1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thống</a:t>
            </a: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 điều hòa không khí AHU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Điều khiển nhiệt độ, độ ẩm phòng qua PLC S7-1200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Tạo giao diện điều khiển và giám sát trên HMI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Thuật toán PID 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Đọc tín hiệu cảm biến, điều khiển van,...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endParaRPr lang="en-US" sz="3200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1456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82498" y="6423687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15</a:t>
            </a:fld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415BF80-DEF9-9FB0-4D90-D161D12FBEA7}"/>
              </a:ext>
            </a:extLst>
          </p:cNvPr>
          <p:cNvSpPr/>
          <p:nvPr/>
        </p:nvSpPr>
        <p:spPr>
          <a:xfrm>
            <a:off x="3515881" y="141924"/>
            <a:ext cx="473238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phát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triển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B30F8C9F-5A58-3480-213B-6D83C524BBE4}"/>
              </a:ext>
            </a:extLst>
          </p:cNvPr>
          <p:cNvSpPr txBox="1">
            <a:spLocks/>
          </p:cNvSpPr>
          <p:nvPr/>
        </p:nvSpPr>
        <p:spPr>
          <a:xfrm>
            <a:off x="292196" y="1368100"/>
            <a:ext cx="9498350" cy="4820264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just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ea typeface="Times New Roman" panose="02020603050405020304" pitchFamily="18" charset="0"/>
                <a:cs typeface="Times New Roman" panose="02020603050405020304" pitchFamily="18" charset="0"/>
              </a:rPr>
              <a:t>Thử nghiệm trên hệ thống AHU thực tế.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ea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cs typeface="Times New Roman" panose="02020603050405020304" pitchFamily="18" charset="0"/>
              </a:rPr>
              <a:t>Điều khiển hệ thống có sự thu thập dữ liệu trên websever, qua app.</a:t>
            </a:r>
            <a:endParaRPr lang="en-US" dirty="0">
              <a:cs typeface="Times New Roman" panose="02020603050405020304" pitchFamily="18" charset="0"/>
            </a:endParaRP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cs typeface="Times New Roman" panose="02020603050405020304" pitchFamily="18" charset="0"/>
              </a:rPr>
              <a:t>Ứng dụng vào thực tế nhiều hơn.</a:t>
            </a:r>
          </a:p>
          <a:p>
            <a:pPr marL="342900" indent="-34290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cs typeface="Times New Roman" panose="02020603050405020304" pitchFamily="18" charset="0"/>
              </a:rPr>
              <a:t>Kết hợp với các loại điều hòa không khí khác như FCU và </a:t>
            </a: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Chil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</a:t>
            </a:r>
            <a:r>
              <a:rPr lang="vi-VN" dirty="0">
                <a:cs typeface="Times New Roman" panose="02020603050405020304" pitchFamily="18" charset="0"/>
              </a:rPr>
              <a:t>er.</a:t>
            </a:r>
            <a:endParaRPr lang="en-US" dirty="0"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622628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Untitled Project828185e.autosave">
            <a:hlinkClick r:id="" action="ppaction://media"/>
            <a:extLst>
              <a:ext uri="{FF2B5EF4-FFF2-40B4-BE49-F238E27FC236}">
                <a16:creationId xmlns:a16="http://schemas.microsoft.com/office/drawing/2014/main" id="{41EB8BEB-8881-694F-6768-2F13ED258ED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6043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169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96424" y="6423687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17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700087" y="2130001"/>
            <a:ext cx="8643713" cy="1015663"/>
          </a:xfrm>
          <a:prstGeom prst="rect">
            <a:avLst/>
          </a:prstGeom>
          <a:noFill/>
        </p:spPr>
        <p:txBody>
          <a:bodyPr wrap="none" lIns="91440" tIns="45720" rIns="91440" bIns="45720">
            <a:prstTxWarp prst="textArchUp">
              <a:avLst/>
            </a:prstTxWarp>
            <a:spAutoFit/>
          </a:bodyPr>
          <a:lstStyle/>
          <a:p>
            <a:pPr algn="ctr"/>
            <a:r>
              <a:rPr lang="en-US" sz="6000" b="1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r>
              <a:rPr lang="vi-VN" sz="6000" b="1" cap="none" spc="0" dirty="0">
                <a:ln w="0"/>
                <a:solidFill>
                  <a:schemeClr val="accent4">
                    <a:lumMod val="60000"/>
                    <a:lumOff val="40000"/>
                  </a:schemeClr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for listening</a:t>
            </a:r>
            <a:endParaRPr lang="en-US" sz="6000" b="1" cap="none" spc="0" dirty="0">
              <a:ln w="0"/>
              <a:solidFill>
                <a:schemeClr val="accent4">
                  <a:lumMod val="60000"/>
                  <a:lumOff val="40000"/>
                </a:schemeClr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80336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96424" y="6308879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2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673928" y="140489"/>
            <a:ext cx="2271776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6" name="Group 46">
            <a:extLst>
              <a:ext uri="{FF2B5EF4-FFF2-40B4-BE49-F238E27FC236}">
                <a16:creationId xmlns:a16="http://schemas.microsoft.com/office/drawing/2014/main" id="{201D9BF2-FA2D-FE2D-6D5D-B8937AB04268}"/>
              </a:ext>
            </a:extLst>
          </p:cNvPr>
          <p:cNvGrpSpPr>
            <a:grpSpLocks/>
          </p:cNvGrpSpPr>
          <p:nvPr/>
        </p:nvGrpSpPr>
        <p:grpSpPr bwMode="auto">
          <a:xfrm>
            <a:off x="2089841" y="1176533"/>
            <a:ext cx="6987109" cy="1264594"/>
            <a:chOff x="1296" y="1824"/>
            <a:chExt cx="2976" cy="432"/>
          </a:xfrm>
        </p:grpSpPr>
        <p:sp>
          <p:nvSpPr>
            <p:cNvPr id="7" name="AutoShape 47">
              <a:extLst>
                <a:ext uri="{FF2B5EF4-FFF2-40B4-BE49-F238E27FC236}">
                  <a16:creationId xmlns:a16="http://schemas.microsoft.com/office/drawing/2014/main" id="{B5B82DC6-CB67-D498-A796-26A42C7DA7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7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2">
                    <a:gamma/>
                    <a:tint val="21176"/>
                    <a:invGamma/>
                  </a:schemeClr>
                </a:gs>
                <a:gs pos="100000">
                  <a:schemeClr val="accent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2800"/>
            </a:p>
          </p:txBody>
        </p:sp>
        <p:sp>
          <p:nvSpPr>
            <p:cNvPr id="8" name="AutoShape 48">
              <a:extLst>
                <a:ext uri="{FF2B5EF4-FFF2-40B4-BE49-F238E27FC236}">
                  <a16:creationId xmlns:a16="http://schemas.microsoft.com/office/drawing/2014/main" id="{19727228-C2C9-EC12-2571-22B9106140C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2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b="0">
                <a:latin typeface="Arial" panose="020B0604020202020204" pitchFamily="34" charset="0"/>
              </a:endParaRPr>
            </a:p>
          </p:txBody>
        </p:sp>
        <p:sp>
          <p:nvSpPr>
            <p:cNvPr id="9" name="Text Box 49">
              <a:extLst>
                <a:ext uri="{FF2B5EF4-FFF2-40B4-BE49-F238E27FC236}">
                  <a16:creationId xmlns:a16="http://schemas.microsoft.com/office/drawing/2014/main" id="{5F72FB8B-25A1-231D-E98D-8B3A72661BC6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80" y="1934"/>
              <a:ext cx="2334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Tổng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quan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về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đề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tài</a:t>
              </a:r>
              <a:endParaRPr lang="en-US" altLang="en-US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0" name="Text Box 50">
              <a:extLst>
                <a:ext uri="{FF2B5EF4-FFF2-40B4-BE49-F238E27FC236}">
                  <a16:creationId xmlns:a16="http://schemas.microsoft.com/office/drawing/2014/main" id="{1FDDC650-ED4A-7E99-58E6-4CE27D37CAD2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72" y="1965"/>
              <a:ext cx="275" cy="17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b="0">
                  <a:solidFill>
                    <a:schemeClr val="bg1"/>
                  </a:solidFill>
                  <a:latin typeface="Arial" panose="020B0604020202020204" pitchFamily="34" charset="0"/>
                </a:rPr>
                <a:t>1</a:t>
              </a:r>
            </a:p>
          </p:txBody>
        </p:sp>
      </p:grpSp>
      <p:grpSp>
        <p:nvGrpSpPr>
          <p:cNvPr id="11" name="Group 51">
            <a:extLst>
              <a:ext uri="{FF2B5EF4-FFF2-40B4-BE49-F238E27FC236}">
                <a16:creationId xmlns:a16="http://schemas.microsoft.com/office/drawing/2014/main" id="{9429783A-D47C-D861-6430-07D27701D64B}"/>
              </a:ext>
            </a:extLst>
          </p:cNvPr>
          <p:cNvGrpSpPr>
            <a:grpSpLocks/>
          </p:cNvGrpSpPr>
          <p:nvPr/>
        </p:nvGrpSpPr>
        <p:grpSpPr bwMode="auto">
          <a:xfrm>
            <a:off x="2089841" y="2693569"/>
            <a:ext cx="6930284" cy="1229137"/>
            <a:chOff x="1296" y="1824"/>
            <a:chExt cx="2976" cy="432"/>
          </a:xfrm>
        </p:grpSpPr>
        <p:sp>
          <p:nvSpPr>
            <p:cNvPr id="12" name="AutoShape 52">
              <a:extLst>
                <a:ext uri="{FF2B5EF4-FFF2-40B4-BE49-F238E27FC236}">
                  <a16:creationId xmlns:a16="http://schemas.microsoft.com/office/drawing/2014/main" id="{FB3F47EC-13AD-EEB6-1EAE-8BD68F19ABE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accent1">
                    <a:gamma/>
                    <a:tint val="21176"/>
                    <a:invGamma/>
                  </a:schemeClr>
                </a:gs>
                <a:gs pos="100000">
                  <a:schemeClr val="accent1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2800"/>
            </a:p>
          </p:txBody>
        </p:sp>
        <p:sp>
          <p:nvSpPr>
            <p:cNvPr id="13" name="AutoShape 53">
              <a:extLst>
                <a:ext uri="{FF2B5EF4-FFF2-40B4-BE49-F238E27FC236}">
                  <a16:creationId xmlns:a16="http://schemas.microsoft.com/office/drawing/2014/main" id="{1DE56FAF-2298-E082-D7D4-0A0D9CE75B6D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accent1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b="0">
                <a:latin typeface="Arial" panose="020B0604020202020204" pitchFamily="34" charset="0"/>
              </a:endParaRPr>
            </a:p>
          </p:txBody>
        </p:sp>
        <p:sp>
          <p:nvSpPr>
            <p:cNvPr id="14" name="Text Box 54">
              <a:extLst>
                <a:ext uri="{FF2B5EF4-FFF2-40B4-BE49-F238E27FC236}">
                  <a16:creationId xmlns:a16="http://schemas.microsoft.com/office/drawing/2014/main" id="{D07C7FD9-F059-D311-C7E6-B226BF51FA8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680" y="1934"/>
              <a:ext cx="2160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 typeface="Wingdings" panose="05000000000000000000" pitchFamily="2" charset="2"/>
                <a:buNone/>
              </a:pP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Thiết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kế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hệ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thống</a:t>
              </a:r>
              <a:endParaRPr lang="en-US" altLang="en-US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15" name="Text Box 55">
              <a:extLst>
                <a:ext uri="{FF2B5EF4-FFF2-40B4-BE49-F238E27FC236}">
                  <a16:creationId xmlns:a16="http://schemas.microsoft.com/office/drawing/2014/main" id="{7835955A-7096-071E-C836-26B52790DC27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429" y="1968"/>
              <a:ext cx="165" cy="18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b="0">
                  <a:solidFill>
                    <a:schemeClr val="bg1"/>
                  </a:solidFill>
                  <a:latin typeface="Arial" panose="020B0604020202020204" pitchFamily="34" charset="0"/>
                </a:rPr>
                <a:t>2</a:t>
              </a:r>
            </a:p>
          </p:txBody>
        </p:sp>
      </p:grpSp>
      <p:grpSp>
        <p:nvGrpSpPr>
          <p:cNvPr id="16" name="Group 56">
            <a:extLst>
              <a:ext uri="{FF2B5EF4-FFF2-40B4-BE49-F238E27FC236}">
                <a16:creationId xmlns:a16="http://schemas.microsoft.com/office/drawing/2014/main" id="{68ED16B1-18F4-E401-4CE8-0C41B48919C1}"/>
              </a:ext>
            </a:extLst>
          </p:cNvPr>
          <p:cNvGrpSpPr>
            <a:grpSpLocks/>
          </p:cNvGrpSpPr>
          <p:nvPr/>
        </p:nvGrpSpPr>
        <p:grpSpPr bwMode="auto">
          <a:xfrm>
            <a:off x="2173336" y="4164431"/>
            <a:ext cx="6927336" cy="1297487"/>
            <a:chOff x="1296" y="1824"/>
            <a:chExt cx="2976" cy="432"/>
          </a:xfrm>
        </p:grpSpPr>
        <p:sp>
          <p:nvSpPr>
            <p:cNvPr id="17" name="AutoShape 57">
              <a:extLst>
                <a:ext uri="{FF2B5EF4-FFF2-40B4-BE49-F238E27FC236}">
                  <a16:creationId xmlns:a16="http://schemas.microsoft.com/office/drawing/2014/main" id="{DA0C6DE6-F1E6-BFA9-CD85-4ACA5A76C401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536" y="1899"/>
              <a:ext cx="2736" cy="288"/>
            </a:xfrm>
            <a:prstGeom prst="roundRect">
              <a:avLst>
                <a:gd name="adj" fmla="val 16667"/>
              </a:avLst>
            </a:prstGeom>
            <a:gradFill rotWithShape="1">
              <a:gsLst>
                <a:gs pos="0">
                  <a:schemeClr val="tx2">
                    <a:gamma/>
                    <a:tint val="21176"/>
                    <a:invGamma/>
                  </a:schemeClr>
                </a:gs>
                <a:gs pos="100000">
                  <a:schemeClr val="tx2"/>
                </a:gs>
              </a:gsLst>
              <a:lin ang="0" scaled="1"/>
            </a:gradFill>
            <a:ln w="12700" algn="ctr">
              <a:solidFill>
                <a:schemeClr val="bg1"/>
              </a:solidFill>
              <a:round/>
              <a:headEnd/>
              <a:tailEnd/>
            </a:ln>
            <a:effectLst>
              <a:outerShdw dist="99190" dir="238833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/>
            <a:p>
              <a:pPr eaLnBrk="1" hangingPunct="1">
                <a:defRPr/>
              </a:pPr>
              <a:endParaRPr lang="en-US" sz="2800"/>
            </a:p>
          </p:txBody>
        </p:sp>
        <p:sp>
          <p:nvSpPr>
            <p:cNvPr id="18" name="AutoShape 58">
              <a:extLst>
                <a:ext uri="{FF2B5EF4-FFF2-40B4-BE49-F238E27FC236}">
                  <a16:creationId xmlns:a16="http://schemas.microsoft.com/office/drawing/2014/main" id="{4EFE23C7-861F-6286-7043-8CFF03B1F5C4}"/>
                </a:ext>
              </a:extLst>
            </p:cNvPr>
            <p:cNvSpPr>
              <a:spLocks noChangeArrowheads="1"/>
            </p:cNvSpPr>
            <p:nvPr/>
          </p:nvSpPr>
          <p:spPr bwMode="gray">
            <a:xfrm>
              <a:off x="1296" y="1824"/>
              <a:ext cx="432" cy="432"/>
            </a:xfrm>
            <a:prstGeom prst="diamond">
              <a:avLst/>
            </a:prstGeom>
            <a:solidFill>
              <a:schemeClr val="hlink"/>
            </a:solidFill>
            <a:ln w="25400" algn="ctr">
              <a:solidFill>
                <a:schemeClr val="bg1"/>
              </a:solidFill>
              <a:miter lim="800000"/>
              <a:headEnd/>
              <a:tailEnd/>
            </a:ln>
            <a:effectLst>
              <a:outerShdw dist="63500" dir="2212194" algn="ctr" rotWithShape="0">
                <a:srgbClr val="333333">
                  <a:alpha val="50000"/>
                </a:srgbClr>
              </a:outerShdw>
            </a:effectLst>
          </p:spPr>
          <p:txBody>
            <a:bodyPr wrap="none" anchor="ctr"/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spcBef>
                  <a:spcPct val="0"/>
                </a:spcBef>
                <a:buClrTx/>
                <a:buFontTx/>
                <a:buNone/>
              </a:pPr>
              <a:endParaRPr lang="en-US" altLang="en-US" b="0">
                <a:latin typeface="Arial" panose="020B0604020202020204" pitchFamily="34" charset="0"/>
              </a:endParaRPr>
            </a:p>
          </p:txBody>
        </p:sp>
        <p:sp>
          <p:nvSpPr>
            <p:cNvPr id="19" name="Text Box 59">
              <a:extLst>
                <a:ext uri="{FF2B5EF4-FFF2-40B4-BE49-F238E27FC236}">
                  <a16:creationId xmlns:a16="http://schemas.microsoft.com/office/drawing/2014/main" id="{74152AE5-90FF-FC72-B264-03E2227DDCB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869" y="1956"/>
              <a:ext cx="2381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square"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 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Kết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luận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và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hướng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phát</a:t>
              </a:r>
              <a:r>
                <a:rPr lang="en-US" altLang="en-US" dirty="0">
                  <a:solidFill>
                    <a:srgbClr val="000000"/>
                  </a:solidFill>
                  <a:latin typeface="Arial" panose="020B0604020202020204" pitchFamily="34" charset="0"/>
                </a:rPr>
                <a:t> </a:t>
              </a:r>
              <a:r>
                <a:rPr lang="en-US" altLang="en-US" dirty="0" err="1">
                  <a:solidFill>
                    <a:srgbClr val="000000"/>
                  </a:solidFill>
                  <a:latin typeface="Arial" panose="020B0604020202020204" pitchFamily="34" charset="0"/>
                </a:rPr>
                <a:t>triển</a:t>
              </a:r>
              <a:endParaRPr lang="en-US" altLang="en-US" dirty="0">
                <a:solidFill>
                  <a:srgbClr val="000000"/>
                </a:solidFill>
                <a:latin typeface="Arial" panose="020B0604020202020204" pitchFamily="34" charset="0"/>
              </a:endParaRPr>
            </a:p>
          </p:txBody>
        </p:sp>
        <p:sp>
          <p:nvSpPr>
            <p:cNvPr id="20" name="Text Box 60">
              <a:extLst>
                <a:ext uri="{FF2B5EF4-FFF2-40B4-BE49-F238E27FC236}">
                  <a16:creationId xmlns:a16="http://schemas.microsoft.com/office/drawing/2014/main" id="{92A55CA6-4730-CD36-9155-4E6C1C8B0935}"/>
                </a:ext>
              </a:extLst>
            </p:cNvPr>
            <p:cNvSpPr txBox="1">
              <a:spLocks noChangeArrowheads="1"/>
            </p:cNvSpPr>
            <p:nvPr/>
          </p:nvSpPr>
          <p:spPr bwMode="gray">
            <a:xfrm>
              <a:off x="1395" y="1977"/>
              <a:ext cx="249" cy="17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92457" dir="9843276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Clr>
                  <a:schemeClr val="hlink"/>
                </a:buClr>
                <a:buFont typeface="Wingdings" panose="05000000000000000000" pitchFamily="2" charset="2"/>
                <a:buChar char="v"/>
                <a:defRPr sz="2800" b="1">
                  <a:solidFill>
                    <a:schemeClr val="tx1"/>
                  </a:solidFill>
                  <a:latin typeface="Verdana" panose="020B0604030504040204" pitchFamily="34" charset="0"/>
                </a:defRPr>
              </a:lvl1pPr>
              <a:lvl2pPr marL="742950" indent="-285750">
                <a:spcBef>
                  <a:spcPct val="20000"/>
                </a:spcBef>
                <a:buClr>
                  <a:schemeClr val="accent1"/>
                </a:buClr>
                <a:buFont typeface="Wingdings" panose="05000000000000000000" pitchFamily="2" charset="2"/>
                <a:buChar char="§"/>
                <a:defRPr sz="2800"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spcBef>
                  <a:spcPct val="20000"/>
                </a:spcBef>
                <a:buClr>
                  <a:schemeClr val="tx1"/>
                </a:buClr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algn="ctr">
                <a:spcBef>
                  <a:spcPct val="0"/>
                </a:spcBef>
                <a:buClrTx/>
                <a:buFontTx/>
                <a:buNone/>
              </a:pPr>
              <a:r>
                <a:rPr lang="en-US" altLang="en-US" b="0">
                  <a:solidFill>
                    <a:schemeClr val="bg1"/>
                  </a:solidFill>
                  <a:latin typeface="Arial" panose="020B0604020202020204" pitchFamily="34" charset="0"/>
                </a:rPr>
                <a:t>3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05548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296424" y="6356350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3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515535" y="128879"/>
            <a:ext cx="4028667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Tổng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đề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tài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F4455-6C3A-6B1F-149F-B27EAFD9FF31}"/>
              </a:ext>
            </a:extLst>
          </p:cNvPr>
          <p:cNvSpPr txBox="1"/>
          <p:nvPr/>
        </p:nvSpPr>
        <p:spPr>
          <a:xfrm>
            <a:off x="3620654" y="5363501"/>
            <a:ext cx="623359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hòa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khí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b="1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2000" b="1" dirty="0">
                <a:latin typeface="Arial" panose="020B0604020202020204" pitchFamily="34" charset="0"/>
                <a:cs typeface="Arial" panose="020B0604020202020204" pitchFamily="34" charset="0"/>
              </a:rPr>
              <a:t> nay</a:t>
            </a:r>
          </a:p>
        </p:txBody>
      </p:sp>
      <p:pic>
        <p:nvPicPr>
          <p:cNvPr id="1026" name="Picture 2" descr="Hệ thống điều hòa không khí AHU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450" y="960572"/>
            <a:ext cx="4627418" cy="38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ÔNG TY CỔ PHẦN TRAMEXCO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5542" y="960572"/>
            <a:ext cx="4494008" cy="38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84271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0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3491987" y="85498"/>
            <a:ext cx="3550972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Lý do chọn đề tài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748145" y="1431636"/>
            <a:ext cx="9051637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buFont typeface="Times New Roman" panose="02020603050405020304" pitchFamily="18" charset="0"/>
              <a:buChar char="‾"/>
            </a:pP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Do nhu cầu các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máy, trung tâm thương mại,...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cầu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ổn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định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nhiệt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ẩm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 err="1">
                <a:latin typeface="Arial" panose="020B0604020202020204" pitchFamily="34" charset="0"/>
                <a:cs typeface="Arial" panose="020B0604020202020204" pitchFamily="34" charset="0"/>
              </a:rPr>
              <a:t>phòng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/>
            <a:r>
              <a:rPr lang="en-US" sz="2800" dirty="0">
                <a:cs typeface="Times New Roman" panose="02020603050405020304" pitchFamily="18" charset="0"/>
              </a:rPr>
              <a:t> </a:t>
            </a:r>
            <a:endParaRPr lang="vi-VN" sz="2800" dirty="0">
              <a:cs typeface="Times New Roman" panose="02020603050405020304" pitchFamily="18" charset="0"/>
            </a:endParaRPr>
          </a:p>
          <a:p>
            <a:pPr marL="457200" indent="-457200" algn="just">
              <a:buFont typeface="Times New Roman" panose="02020603050405020304" pitchFamily="18" charset="0"/>
              <a:buChar char="‾"/>
            </a:pPr>
            <a:r>
              <a:rPr lang="vi-VN" sz="2800" dirty="0">
                <a:latin typeface="Arial" panose="020B0604020202020204" pitchFamily="34" charset="0"/>
                <a:cs typeface="Arial" panose="020B0604020202020204" pitchFamily="34" charset="0"/>
              </a:rPr>
              <a:t>Do ảnh hưởng của sản xuất công nghiệp, lưu lượng xe và khí thải gây ra tình trạng ô nhiễm không khí, đặc biệt là các thành phố lớn như Hà Nội, Thành Phố Hồ Chí Minh.</a:t>
            </a: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Footer Placeholder 2">
            <a:extLst>
              <a:ext uri="{FF2B5EF4-FFF2-40B4-BE49-F238E27FC236}">
                <a16:creationId xmlns:a16="http://schemas.microsoft.com/office/drawing/2014/main" id="{C80B8A66-752B-3688-097C-2E3CFDA103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3491987" y="6407377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135736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92233" y="6390018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5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313044" y="168915"/>
            <a:ext cx="475753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Content Placeholder 4">
            <a:extLst>
              <a:ext uri="{FF2B5EF4-FFF2-40B4-BE49-F238E27FC236}">
                <a16:creationId xmlns:a16="http://schemas.microsoft.com/office/drawing/2014/main" id="{F89B41B9-B237-FBFF-0271-096E72FEEEAD}"/>
              </a:ext>
            </a:extLst>
          </p:cNvPr>
          <p:cNvSpPr txBox="1">
            <a:spLocks/>
          </p:cNvSpPr>
          <p:nvPr/>
        </p:nvSpPr>
        <p:spPr>
          <a:xfrm>
            <a:off x="1228725" y="1097468"/>
            <a:ext cx="9439870" cy="4663063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đối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tượng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b="1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b="1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 marL="342900" indent="-342900" algn="just"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Hệ thống điều hòa không khí AHU.</a:t>
            </a:r>
          </a:p>
          <a:p>
            <a:pPr marL="342900" indent="-342900" algn="just"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PLC S7-1200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indent="-342900"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Module </a:t>
            </a: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analog SM1234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vi-VN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Màn hình điều khiển và giám sát HMI Weintek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  <a:endParaRPr lang="vi-VN" dirty="0"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342900" indent="-342900"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Cả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m bi</a:t>
            </a: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ế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 </a:t>
            </a:r>
            <a:r>
              <a:rPr lang="vi-VN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nhiệt độ THD, cảm biến nhiệt độ và độ ẩm RHT</a:t>
            </a:r>
            <a:r>
              <a:rPr lang="en-US" dirty="0">
                <a:solidFill>
                  <a:srgbClr val="000000"/>
                </a:solidFill>
                <a:uFill>
                  <a:solidFill>
                    <a:srgbClr val="000000"/>
                  </a:solidFill>
                </a:uFill>
                <a:latin typeface="Arial" panose="020B0604020202020204" pitchFamily="34" charset="0"/>
                <a:ea typeface="Times New Roman" panose="02020603050405020304" pitchFamily="18" charset="0"/>
                <a:cs typeface="Arial" panose="020B0604020202020204" pitchFamily="34" charset="0"/>
              </a:rPr>
              <a:t>.</a:t>
            </a:r>
          </a:p>
          <a:p>
            <a:pPr marL="342900" indent="-342900" fontAlgn="base">
              <a:lnSpc>
                <a:spcPct val="100000"/>
              </a:lnSpc>
              <a:spcBef>
                <a:spcPts val="600"/>
              </a:spcBef>
              <a:buClr>
                <a:srgbClr val="000000"/>
              </a:buClr>
              <a:buSzPts val="1400"/>
              <a:buFont typeface="Times New Roman" panose="02020603050405020304" pitchFamily="18" charset="0"/>
              <a:buChar char="-"/>
            </a:pPr>
            <a:r>
              <a:rPr lang="vi-VN" dirty="0">
                <a:latin typeface="Arial" panose="020B0604020202020204" pitchFamily="34" charset="0"/>
                <a:cs typeface="Arial" panose="020B0604020202020204" pitchFamily="34" charset="0"/>
              </a:rPr>
              <a:t>Van điều tiết.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dirty="0">
              <a:solidFill>
                <a:srgbClr val="000000"/>
              </a:solidFill>
              <a:uFill>
                <a:solidFill>
                  <a:srgbClr val="000000"/>
                </a:solidFill>
              </a:uFill>
              <a:latin typeface="Arial" panose="020B0604020202020204" pitchFamily="34" charset="0"/>
              <a:ea typeface="Times New Roman" panose="02020603050405020304" pitchFamily="18" charset="0"/>
              <a:cs typeface="Arial" panose="020B0604020202020204" pitchFamily="34" charset="0"/>
            </a:endParaRPr>
          </a:p>
          <a:p>
            <a:pPr marL="0" indent="0" fontAlgn="base">
              <a:lnSpc>
                <a:spcPct val="150000"/>
              </a:lnSpc>
              <a:spcBef>
                <a:spcPts val="600"/>
              </a:spcBef>
              <a:buClr>
                <a:srgbClr val="000000"/>
              </a:buClr>
              <a:buSzPts val="1400"/>
              <a:buNone/>
            </a:pPr>
            <a:endParaRPr lang="en-US" dirty="0">
              <a:uFill>
                <a:solidFill>
                  <a:srgbClr val="000000"/>
                </a:solidFill>
              </a:uFill>
              <a:latin typeface="Times New Roman" panose="02020603050405020304" pitchFamily="18" charset="0"/>
              <a:ea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01717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90483" y="6423687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6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3199635" y="131868"/>
            <a:ext cx="498085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khối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hệ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thống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5528" y="1170947"/>
            <a:ext cx="6989063" cy="4798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493079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2895655" y="6437542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7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753704" y="185578"/>
            <a:ext cx="7883055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vi-VN" sz="3200" b="1" dirty="0">
                <a:solidFill>
                  <a:schemeClr val="accent1">
                    <a:lumMod val="75000"/>
                  </a:schemeClr>
                </a:solidFill>
                <a:cs typeface="Times New Roman" panose="02020603050405020304" pitchFamily="18" charset="0"/>
              </a:rPr>
              <a:t>Nguyên lý hoạt động của hệ thống AHU</a:t>
            </a:r>
            <a:endParaRPr lang="en-US" sz="3200" dirty="0">
              <a:solidFill>
                <a:schemeClr val="accent1">
                  <a:lumMod val="75000"/>
                </a:schemeClr>
              </a:solidFill>
              <a:cs typeface="Times New Roman" panose="02020603050405020304" pitchFamily="18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8709" y="905163"/>
            <a:ext cx="7962323" cy="48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15262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52949" y="6451396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8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8911" y="95606"/>
            <a:ext cx="368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7432" y="948013"/>
            <a:ext cx="4027527" cy="503255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962513"/>
            <a:ext cx="5053589" cy="52080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12036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3C4BFA-42CC-4801-922D-FEBE4B86C572}" type="datetime1">
              <a:rPr lang="en-US" smtClean="0"/>
              <a:t>6/6/2022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052949" y="6390018"/>
            <a:ext cx="5599152" cy="365125"/>
          </a:xfrm>
        </p:spPr>
        <p:txBody>
          <a:bodyPr/>
          <a:lstStyle/>
          <a:p>
            <a:r>
              <a:rPr lang="en-US" altLang="ko-KR" b="1" dirty="0">
                <a:ea typeface="HY목판L" pitchFamily="18" charset="-127"/>
              </a:rPr>
              <a:t>Ha </a:t>
            </a:r>
            <a:r>
              <a:rPr lang="en-US" altLang="ko-KR" b="1" dirty="0" err="1">
                <a:ea typeface="HY목판L" pitchFamily="18" charset="-127"/>
              </a:rPr>
              <a:t>Noi</a:t>
            </a:r>
            <a:r>
              <a:rPr lang="en-US" altLang="ko-KR" b="1" dirty="0">
                <a:ea typeface="HY목판L" pitchFamily="18" charset="-127"/>
              </a:rPr>
              <a:t> University of Industry-</a:t>
            </a:r>
            <a:r>
              <a:rPr lang="en-US" altLang="ko-KR" b="1" dirty="0" err="1">
                <a:ea typeface="HY목판L" pitchFamily="18" charset="-127"/>
              </a:rPr>
              <a:t>HaUI</a:t>
            </a:r>
            <a:endParaRPr lang="en-US" altLang="ko-KR" b="1" dirty="0">
              <a:ea typeface="HY목판L" pitchFamily="18" charset="-127"/>
            </a:endParaRP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FA7692-D7EC-4BFE-9F45-035730ED2DB5}" type="slidenum">
              <a:rPr lang="en-US" smtClean="0"/>
              <a:t>9</a:t>
            </a:fld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4008911" y="95606"/>
            <a:ext cx="3687228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Lưu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thuật</a:t>
            </a:r>
            <a:r>
              <a:rPr lang="en-US" altLang="ko-KR" sz="3200" b="1" dirty="0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ko-KR" sz="3200" b="1" dirty="0" err="1">
                <a:solidFill>
                  <a:schemeClr val="accent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toán</a:t>
            </a:r>
            <a:endParaRPr lang="en-US" sz="3200" dirty="0">
              <a:solidFill>
                <a:schemeClr val="accent1">
                  <a:lumMod val="7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1964" y="886691"/>
            <a:ext cx="4425661" cy="5144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62486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5FCBEF"/>
      </a:accent1>
      <a:accent2>
        <a:srgbClr val="2E83C3"/>
      </a:accent2>
      <a:accent3>
        <a:srgbClr val="42D0A2"/>
      </a:accent3>
      <a:accent4>
        <a:srgbClr val="2E946B"/>
      </a:accent4>
      <a:accent5>
        <a:srgbClr val="42B051"/>
      </a:accent5>
      <a:accent6>
        <a:srgbClr val="96D141"/>
      </a:accent6>
      <a:hlink>
        <a:srgbClr val="3FCDE7"/>
      </a:hlink>
      <a:folHlink>
        <a:srgbClr val="A9D3E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0B5AB586-D108-4FC1-8368-649FE654B89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273</TotalTime>
  <Words>543</Words>
  <Application>Microsoft Office PowerPoint</Application>
  <PresentationFormat>Widescreen</PresentationFormat>
  <Paragraphs>100</Paragraphs>
  <Slides>17</Slides>
  <Notes>3</Notes>
  <HiddenSlides>0</HiddenSlides>
  <MMClips>1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4" baseType="lpstr">
      <vt:lpstr>Arial</vt:lpstr>
      <vt:lpstr>Calibri</vt:lpstr>
      <vt:lpstr>Times New Roman</vt:lpstr>
      <vt:lpstr>Trebuchet MS</vt:lpstr>
      <vt:lpstr>Wingdings</vt:lpstr>
      <vt:lpstr>Wingdings 3</vt:lpstr>
      <vt:lpstr>Facet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Thinh</cp:lastModifiedBy>
  <cp:revision>16</cp:revision>
  <dcterms:created xsi:type="dcterms:W3CDTF">2022-06-02T15:00:51Z</dcterms:created>
  <dcterms:modified xsi:type="dcterms:W3CDTF">2022-06-06T16:22:09Z</dcterms:modified>
</cp:coreProperties>
</file>